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76" r:id="rId7"/>
    <p:sldId id="285" r:id="rId8"/>
    <p:sldId id="265" r:id="rId9"/>
    <p:sldId id="283" r:id="rId10"/>
    <p:sldId id="274" r:id="rId11"/>
    <p:sldId id="268" r:id="rId12"/>
    <p:sldId id="267" r:id="rId13"/>
    <p:sldId id="284" r:id="rId14"/>
    <p:sldId id="277" r:id="rId15"/>
    <p:sldId id="280" r:id="rId16"/>
    <p:sldId id="281" r:id="rId17"/>
    <p:sldId id="287" r:id="rId18"/>
    <p:sldId id="263" r:id="rId19"/>
    <p:sldId id="272" r:id="rId20"/>
    <p:sldId id="279" r:id="rId21"/>
    <p:sldId id="269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6F205-A99A-8D48-B7AC-A7B06680FE56}" v="1" dt="2025-12-06T04:24:07.299"/>
    <p1510:client id="{B94B23B2-30F8-9D49-8605-B61DA8D25F29}" v="1246" dt="2025-12-06T04:10:0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0"/>
    <p:restoredTop sz="94685"/>
  </p:normalViewPr>
  <p:slideViewPr>
    <p:cSldViewPr snapToGrid="0">
      <p:cViewPr varScale="1">
        <p:scale>
          <a:sx n="113" d="100"/>
          <a:sy n="113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sin Cheng (Student)" userId="S::hcheng61@sundevils.asu.edu::b8115075-f288-429e-a0b2-9779120134a9" providerId="AD" clId="Web-{5D1D6B20-7583-259A-8858-B663FBF2A914}"/>
    <pc:docChg chg="modSld">
      <pc:chgData name="Hsin Cheng (Student)" userId="S::hcheng61@sundevils.asu.edu::b8115075-f288-429e-a0b2-9779120134a9" providerId="AD" clId="Web-{5D1D6B20-7583-259A-8858-B663FBF2A914}" dt="2025-12-01T02:24:21.617" v="50" actId="14100"/>
      <pc:docMkLst>
        <pc:docMk/>
      </pc:docMkLst>
      <pc:sldChg chg="modSp">
        <pc:chgData name="Hsin Cheng (Student)" userId="S::hcheng61@sundevils.asu.edu::b8115075-f288-429e-a0b2-9779120134a9" providerId="AD" clId="Web-{5D1D6B20-7583-259A-8858-B663FBF2A914}" dt="2025-12-01T02:24:21.617" v="50" actId="14100"/>
        <pc:sldMkLst>
          <pc:docMk/>
          <pc:sldMk cId="1426141422" sldId="259"/>
        </pc:sldMkLst>
        <pc:spChg chg="mod">
          <ac:chgData name="Hsin Cheng (Student)" userId="S::hcheng61@sundevils.asu.edu::b8115075-f288-429e-a0b2-9779120134a9" providerId="AD" clId="Web-{5D1D6B20-7583-259A-8858-B663FBF2A914}" dt="2025-12-01T02:24:21.617" v="50" actId="14100"/>
          <ac:spMkLst>
            <pc:docMk/>
            <pc:sldMk cId="1426141422" sldId="259"/>
            <ac:spMk id="7" creationId="{0449BBBA-818F-C42F-02BC-70B04809A06A}"/>
          </ac:spMkLst>
        </pc:spChg>
      </pc:sldChg>
    </pc:docChg>
  </pc:docChgLst>
  <pc:docChgLst>
    <pc:chgData name="Pratyodhaya Padalinathan (Student)" userId="S::ppadalin@sundevils.asu.edu::7a28d220-8408-4f60-bf72-3a53dcfec8de" providerId="AD" clId="Web-{1CAA6D37-6776-F617-8A29-163DC5C54E14}"/>
    <pc:docChg chg="addSld delSld modSld">
      <pc:chgData name="Pratyodhaya Padalinathan (Student)" userId="S::ppadalin@sundevils.asu.edu::7a28d220-8408-4f60-bf72-3a53dcfec8de" providerId="AD" clId="Web-{1CAA6D37-6776-F617-8A29-163DC5C54E14}" dt="2025-12-03T22:54:19.762" v="83" actId="20577"/>
      <pc:docMkLst>
        <pc:docMk/>
      </pc:docMkLst>
      <pc:sldChg chg="addSp delSp modSp add replId addAnim delAnim">
        <pc:chgData name="Pratyodhaya Padalinathan (Student)" userId="S::ppadalin@sundevils.asu.edu::7a28d220-8408-4f60-bf72-3a53dcfec8de" providerId="AD" clId="Web-{1CAA6D37-6776-F617-8A29-163DC5C54E14}" dt="2025-12-03T22:54:19.762" v="83" actId="20577"/>
        <pc:sldMkLst>
          <pc:docMk/>
          <pc:sldMk cId="1326249386" sldId="277"/>
        </pc:sldMkLst>
        <pc:spChg chg="mod">
          <ac:chgData name="Pratyodhaya Padalinathan (Student)" userId="S::ppadalin@sundevils.asu.edu::7a28d220-8408-4f60-bf72-3a53dcfec8de" providerId="AD" clId="Web-{1CAA6D37-6776-F617-8A29-163DC5C54E14}" dt="2025-12-03T22:54:19.762" v="83" actId="20577"/>
          <ac:spMkLst>
            <pc:docMk/>
            <pc:sldMk cId="1326249386" sldId="277"/>
            <ac:spMk id="5" creationId="{165FE0F7-F52A-B138-6060-FEDC3C6075F6}"/>
          </ac:spMkLst>
        </pc:spChg>
        <pc:spChg chg="mod">
          <ac:chgData name="Pratyodhaya Padalinathan (Student)" userId="S::ppadalin@sundevils.asu.edu::7a28d220-8408-4f60-bf72-3a53dcfec8de" providerId="AD" clId="Web-{1CAA6D37-6776-F617-8A29-163DC5C54E14}" dt="2025-12-03T22:04:03.360" v="5" actId="20577"/>
          <ac:spMkLst>
            <pc:docMk/>
            <pc:sldMk cId="1326249386" sldId="277"/>
            <ac:spMk id="7" creationId="{2104EC19-509B-1D1F-54BF-17A33FF83641}"/>
          </ac:spMkLst>
        </pc:spChg>
        <pc:picChg chg="add mod">
          <ac:chgData name="Pratyodhaya Padalinathan (Student)" userId="S::ppadalin@sundevils.asu.edu::7a28d220-8408-4f60-bf72-3a53dcfec8de" providerId="AD" clId="Web-{1CAA6D37-6776-F617-8A29-163DC5C54E14}" dt="2025-12-03T22:53:03.022" v="58" actId="1076"/>
          <ac:picMkLst>
            <pc:docMk/>
            <pc:sldMk cId="1326249386" sldId="277"/>
            <ac:picMk id="11" creationId="{A81C9EF9-77FD-E52A-1520-F237472ABF16}"/>
          </ac:picMkLst>
        </pc:picChg>
      </pc:sldChg>
      <pc:sldChg chg="addSp delSp modSp add replId">
        <pc:chgData name="Pratyodhaya Padalinathan (Student)" userId="S::ppadalin@sundevils.asu.edu::7a28d220-8408-4f60-bf72-3a53dcfec8de" providerId="AD" clId="Web-{1CAA6D37-6776-F617-8A29-163DC5C54E14}" dt="2025-12-03T22:54:09.871" v="74" actId="20577"/>
        <pc:sldMkLst>
          <pc:docMk/>
          <pc:sldMk cId="1621820522" sldId="280"/>
        </pc:sldMkLst>
        <pc:spChg chg="mod">
          <ac:chgData name="Pratyodhaya Padalinathan (Student)" userId="S::ppadalin@sundevils.asu.edu::7a28d220-8408-4f60-bf72-3a53dcfec8de" providerId="AD" clId="Web-{1CAA6D37-6776-F617-8A29-163DC5C54E14}" dt="2025-12-03T22:54:09.871" v="74" actId="20577"/>
          <ac:spMkLst>
            <pc:docMk/>
            <pc:sldMk cId="1621820522" sldId="280"/>
            <ac:spMk id="5" creationId="{CFF7696C-F77F-BE15-D7DC-8297D3CAD66F}"/>
          </ac:spMkLst>
        </pc:spChg>
        <pc:picChg chg="add mod">
          <ac:chgData name="Pratyodhaya Padalinathan (Student)" userId="S::ppadalin@sundevils.asu.edu::7a28d220-8408-4f60-bf72-3a53dcfec8de" providerId="AD" clId="Web-{1CAA6D37-6776-F617-8A29-163DC5C54E14}" dt="2025-12-03T22:52:58.662" v="57" actId="1076"/>
          <ac:picMkLst>
            <pc:docMk/>
            <pc:sldMk cId="1621820522" sldId="280"/>
            <ac:picMk id="2" creationId="{D7052322-31C1-03C3-3CC6-E41F55A034BF}"/>
          </ac:picMkLst>
        </pc:picChg>
      </pc:sldChg>
      <pc:sldChg chg="addSp delSp modSp add replId">
        <pc:chgData name="Pratyodhaya Padalinathan (Student)" userId="S::ppadalin@sundevils.asu.edu::7a28d220-8408-4f60-bf72-3a53dcfec8de" providerId="AD" clId="Web-{1CAA6D37-6776-F617-8A29-163DC5C54E14}" dt="2025-12-03T22:54:00.573" v="68" actId="20577"/>
        <pc:sldMkLst>
          <pc:docMk/>
          <pc:sldMk cId="1752119787" sldId="281"/>
        </pc:sldMkLst>
        <pc:spChg chg="mod">
          <ac:chgData name="Pratyodhaya Padalinathan (Student)" userId="S::ppadalin@sundevils.asu.edu::7a28d220-8408-4f60-bf72-3a53dcfec8de" providerId="AD" clId="Web-{1CAA6D37-6776-F617-8A29-163DC5C54E14}" dt="2025-12-03T22:54:00.573" v="68" actId="20577"/>
          <ac:spMkLst>
            <pc:docMk/>
            <pc:sldMk cId="1752119787" sldId="281"/>
            <ac:spMk id="5" creationId="{182098D9-EC5C-83A6-42F2-64AD1047D04C}"/>
          </ac:spMkLst>
        </pc:spChg>
        <pc:picChg chg="add mod">
          <ac:chgData name="Pratyodhaya Padalinathan (Student)" userId="S::ppadalin@sundevils.asu.edu::7a28d220-8408-4f60-bf72-3a53dcfec8de" providerId="AD" clId="Web-{1CAA6D37-6776-F617-8A29-163DC5C54E14}" dt="2025-12-03T22:53:51.229" v="67" actId="1076"/>
          <ac:picMkLst>
            <pc:docMk/>
            <pc:sldMk cId="1752119787" sldId="281"/>
            <ac:picMk id="3" creationId="{689D6615-219A-F0D9-B3AB-0E826B2DA826}"/>
          </ac:picMkLst>
        </pc:picChg>
      </pc:sldChg>
    </pc:docChg>
  </pc:docChgLst>
  <pc:docChgLst>
    <pc:chgData name="Pankaj Mishra (Student)" userId="46b77d7e-1f22-4117-8f6f-280ecec79cdb" providerId="ADAL" clId="{04EE6ADD-9827-5AE5-B772-92C25E28F2F8}"/>
    <pc:docChg chg="undo custSel addSld delSld modSld sldOrd">
      <pc:chgData name="Pankaj Mishra (Student)" userId="46b77d7e-1f22-4117-8f6f-280ecec79cdb" providerId="ADAL" clId="{04EE6ADD-9827-5AE5-B772-92C25E28F2F8}" dt="2025-12-06T04:24:10.537" v="1318" actId="14100"/>
      <pc:docMkLst>
        <pc:docMk/>
      </pc:docMkLst>
      <pc:sldChg chg="addSp delSp modSp mod">
        <pc:chgData name="Pankaj Mishra (Student)" userId="46b77d7e-1f22-4117-8f6f-280ecec79cdb" providerId="ADAL" clId="{04EE6ADD-9827-5AE5-B772-92C25E28F2F8}" dt="2025-12-03T22:04:17.207" v="123" actId="20577"/>
        <pc:sldMkLst>
          <pc:docMk/>
          <pc:sldMk cId="466774300" sldId="257"/>
        </pc:sldMkLst>
        <pc:spChg chg="mod">
          <ac:chgData name="Pankaj Mishra (Student)" userId="46b77d7e-1f22-4117-8f6f-280ecec79cdb" providerId="ADAL" clId="{04EE6ADD-9827-5AE5-B772-92C25E28F2F8}" dt="2025-12-03T22:03:18.554" v="21" actId="26606"/>
          <ac:spMkLst>
            <pc:docMk/>
            <pc:sldMk cId="466774300" sldId="257"/>
            <ac:spMk id="2" creationId="{7E0F2953-FD10-D0EA-3D9F-CA516534C5E6}"/>
          </ac:spMkLst>
        </pc:spChg>
        <pc:spChg chg="mod">
          <ac:chgData name="Pankaj Mishra (Student)" userId="46b77d7e-1f22-4117-8f6f-280ecec79cdb" providerId="ADAL" clId="{04EE6ADD-9827-5AE5-B772-92C25E28F2F8}" dt="2025-12-03T22:04:17.207" v="123" actId="20577"/>
          <ac:spMkLst>
            <pc:docMk/>
            <pc:sldMk cId="466774300" sldId="257"/>
            <ac:spMk id="3" creationId="{F720048A-6847-F898-1C00-79C524A5672A}"/>
          </ac:spMkLst>
        </pc:spChg>
        <pc:spChg chg="mod">
          <ac:chgData name="Pankaj Mishra (Student)" userId="46b77d7e-1f22-4117-8f6f-280ecec79cdb" providerId="ADAL" clId="{04EE6ADD-9827-5AE5-B772-92C25E28F2F8}" dt="2025-12-03T22:03:18.554" v="21" actId="26606"/>
          <ac:spMkLst>
            <pc:docMk/>
            <pc:sldMk cId="466774300" sldId="257"/>
            <ac:spMk id="4" creationId="{57B890DF-495F-AB03-CAA9-85876C494E63}"/>
          </ac:spMkLst>
        </pc:spChg>
        <pc:spChg chg="add">
          <ac:chgData name="Pankaj Mishra (Student)" userId="46b77d7e-1f22-4117-8f6f-280ecec79cdb" providerId="ADAL" clId="{04EE6ADD-9827-5AE5-B772-92C25E28F2F8}" dt="2025-12-03T22:03:18.554" v="21" actId="26606"/>
          <ac:spMkLst>
            <pc:docMk/>
            <pc:sldMk cId="466774300" sldId="257"/>
            <ac:spMk id="21" creationId="{777A147A-9ED8-46B4-8660-1B3C2AA880B5}"/>
          </ac:spMkLst>
        </pc:spChg>
        <pc:spChg chg="add">
          <ac:chgData name="Pankaj Mishra (Student)" userId="46b77d7e-1f22-4117-8f6f-280ecec79cdb" providerId="ADAL" clId="{04EE6ADD-9827-5AE5-B772-92C25E28F2F8}" dt="2025-12-03T22:03:18.554" v="21" actId="26606"/>
          <ac:spMkLst>
            <pc:docMk/>
            <pc:sldMk cId="466774300" sldId="257"/>
            <ac:spMk id="23" creationId="{5D6C15A0-C087-4593-8414-2B4EC1CDC3DE}"/>
          </ac:spMkLst>
        </pc:spChg>
      </pc:sldChg>
      <pc:sldChg chg="addSp delSp modSp mod">
        <pc:chgData name="Pankaj Mishra (Student)" userId="46b77d7e-1f22-4117-8f6f-280ecec79cdb" providerId="ADAL" clId="{04EE6ADD-9827-5AE5-B772-92C25E28F2F8}" dt="2025-12-03T22:02:14.522" v="1" actId="26606"/>
        <pc:sldMkLst>
          <pc:docMk/>
          <pc:sldMk cId="1966445032" sldId="258"/>
        </pc:sldMkLst>
        <pc:spChg chg="mod">
          <ac:chgData name="Pankaj Mishra (Student)" userId="46b77d7e-1f22-4117-8f6f-280ecec79cdb" providerId="ADAL" clId="{04EE6ADD-9827-5AE5-B772-92C25E28F2F8}" dt="2025-12-03T22:02:14.522" v="1" actId="26606"/>
          <ac:spMkLst>
            <pc:docMk/>
            <pc:sldMk cId="1966445032" sldId="258"/>
            <ac:spMk id="2" creationId="{641812AF-6405-65E3-7D52-9ADAD44061A5}"/>
          </ac:spMkLst>
        </pc:spChg>
        <pc:spChg chg="mod">
          <ac:chgData name="Pankaj Mishra (Student)" userId="46b77d7e-1f22-4117-8f6f-280ecec79cdb" providerId="ADAL" clId="{04EE6ADD-9827-5AE5-B772-92C25E28F2F8}" dt="2025-12-03T22:02:14.522" v="1" actId="26606"/>
          <ac:spMkLst>
            <pc:docMk/>
            <pc:sldMk cId="1966445032" sldId="258"/>
            <ac:spMk id="3" creationId="{67C163BD-2C16-B504-CFBB-40BA9F87BCCC}"/>
          </ac:spMkLst>
        </pc:spChg>
        <pc:spChg chg="mod ord">
          <ac:chgData name="Pankaj Mishra (Student)" userId="46b77d7e-1f22-4117-8f6f-280ecec79cdb" providerId="ADAL" clId="{04EE6ADD-9827-5AE5-B772-92C25E28F2F8}" dt="2025-12-03T22:02:14.522" v="1" actId="26606"/>
          <ac:spMkLst>
            <pc:docMk/>
            <pc:sldMk cId="1966445032" sldId="258"/>
            <ac:spMk id="4" creationId="{752C4350-3FB7-5AEA-3A89-420E45085645}"/>
          </ac:spMkLst>
        </pc:spChg>
        <pc:spChg chg="add">
          <ac:chgData name="Pankaj Mishra (Student)" userId="46b77d7e-1f22-4117-8f6f-280ecec79cdb" providerId="ADAL" clId="{04EE6ADD-9827-5AE5-B772-92C25E28F2F8}" dt="2025-12-03T22:02:14.522" v="1" actId="26606"/>
          <ac:spMkLst>
            <pc:docMk/>
            <pc:sldMk cId="1966445032" sldId="258"/>
            <ac:spMk id="27" creationId="{F13C74B1-5B17-4795-BED0-7140497B445A}"/>
          </ac:spMkLst>
        </pc:spChg>
        <pc:spChg chg="add">
          <ac:chgData name="Pankaj Mishra (Student)" userId="46b77d7e-1f22-4117-8f6f-280ecec79cdb" providerId="ADAL" clId="{04EE6ADD-9827-5AE5-B772-92C25E28F2F8}" dt="2025-12-03T22:02:14.522" v="1" actId="26606"/>
          <ac:spMkLst>
            <pc:docMk/>
            <pc:sldMk cId="1966445032" sldId="258"/>
            <ac:spMk id="29" creationId="{D4974D33-8DC5-464E-8C6D-BE58F0669C17}"/>
          </ac:spMkLst>
        </pc:spChg>
        <pc:picChg chg="add mod">
          <ac:chgData name="Pankaj Mishra (Student)" userId="46b77d7e-1f22-4117-8f6f-280ecec79cdb" providerId="ADAL" clId="{04EE6ADD-9827-5AE5-B772-92C25E28F2F8}" dt="2025-12-03T22:02:14.522" v="1" actId="26606"/>
          <ac:picMkLst>
            <pc:docMk/>
            <pc:sldMk cId="1966445032" sldId="258"/>
            <ac:picMk id="5" creationId="{323892A3-EFE9-DD7A-6A0A-9129B20D3F56}"/>
          </ac:picMkLst>
        </pc:picChg>
      </pc:sldChg>
      <pc:sldChg chg="addSp delSp modSp mod">
        <pc:chgData name="Pankaj Mishra (Student)" userId="46b77d7e-1f22-4117-8f6f-280ecec79cdb" providerId="ADAL" clId="{04EE6ADD-9827-5AE5-B772-92C25E28F2F8}" dt="2025-12-03T22:08:21.470" v="183" actId="115"/>
        <pc:sldMkLst>
          <pc:docMk/>
          <pc:sldMk cId="2847964114" sldId="260"/>
        </pc:sldMkLst>
        <pc:spChg chg="add mod">
          <ac:chgData name="Pankaj Mishra (Student)" userId="46b77d7e-1f22-4117-8f6f-280ecec79cdb" providerId="ADAL" clId="{04EE6ADD-9827-5AE5-B772-92C25E28F2F8}" dt="2025-12-03T22:06:58.968" v="170" actId="208"/>
          <ac:spMkLst>
            <pc:docMk/>
            <pc:sldMk cId="2847964114" sldId="260"/>
            <ac:spMk id="10" creationId="{E35D4E70-B22B-87EA-11C7-D1C136CE18ED}"/>
          </ac:spMkLst>
        </pc:spChg>
        <pc:spChg chg="add mod">
          <ac:chgData name="Pankaj Mishra (Student)" userId="46b77d7e-1f22-4117-8f6f-280ecec79cdb" providerId="ADAL" clId="{04EE6ADD-9827-5AE5-B772-92C25E28F2F8}" dt="2025-12-03T22:07:34.649" v="176" actId="14100"/>
          <ac:spMkLst>
            <pc:docMk/>
            <pc:sldMk cId="2847964114" sldId="260"/>
            <ac:spMk id="11" creationId="{922B3F02-B898-E0EC-08F3-7297C60E7232}"/>
          </ac:spMkLst>
        </pc:spChg>
        <pc:spChg chg="mod">
          <ac:chgData name="Pankaj Mishra (Student)" userId="46b77d7e-1f22-4117-8f6f-280ecec79cdb" providerId="ADAL" clId="{04EE6ADD-9827-5AE5-B772-92C25E28F2F8}" dt="2025-12-03T22:08:21.470" v="183" actId="115"/>
          <ac:spMkLst>
            <pc:docMk/>
            <pc:sldMk cId="2847964114" sldId="260"/>
            <ac:spMk id="17" creationId="{A0750029-2459-D2F8-F10A-C5AD3D0E4C13}"/>
          </ac:spMkLst>
        </pc:spChg>
        <pc:spChg chg="add mod">
          <ac:chgData name="Pankaj Mishra (Student)" userId="46b77d7e-1f22-4117-8f6f-280ecec79cdb" providerId="ADAL" clId="{04EE6ADD-9827-5AE5-B772-92C25E28F2F8}" dt="2025-12-03T22:07:51.036" v="179" actId="14100"/>
          <ac:spMkLst>
            <pc:docMk/>
            <pc:sldMk cId="2847964114" sldId="260"/>
            <ac:spMk id="23" creationId="{60CFD035-34E1-2147-EA49-EC4B679D5CC2}"/>
          </ac:spMkLst>
        </pc:spChg>
        <pc:spChg chg="add mod">
          <ac:chgData name="Pankaj Mishra (Student)" userId="46b77d7e-1f22-4117-8f6f-280ecec79cdb" providerId="ADAL" clId="{04EE6ADD-9827-5AE5-B772-92C25E28F2F8}" dt="2025-12-03T22:08:02.259" v="182" actId="14100"/>
          <ac:spMkLst>
            <pc:docMk/>
            <pc:sldMk cId="2847964114" sldId="260"/>
            <ac:spMk id="24" creationId="{595B09C2-A8C3-C49E-9690-518C9750C77A}"/>
          </ac:spMkLst>
        </pc:spChg>
        <pc:grpChg chg="mod">
          <ac:chgData name="Pankaj Mishra (Student)" userId="46b77d7e-1f22-4117-8f6f-280ecec79cdb" providerId="ADAL" clId="{04EE6ADD-9827-5AE5-B772-92C25E28F2F8}" dt="2025-12-03T22:07:29.715" v="175" actId="1076"/>
          <ac:grpSpMkLst>
            <pc:docMk/>
            <pc:sldMk cId="2847964114" sldId="260"/>
            <ac:grpSpMk id="27" creationId="{81C03D29-5F46-8FF2-9568-80CEE67C600F}"/>
          </ac:grpSpMkLst>
        </pc:grpChg>
      </pc:sldChg>
      <pc:sldChg chg="modSp mod">
        <pc:chgData name="Pankaj Mishra (Student)" userId="46b77d7e-1f22-4117-8f6f-280ecec79cdb" providerId="ADAL" clId="{04EE6ADD-9827-5AE5-B772-92C25E28F2F8}" dt="2025-12-03T22:50:51.932" v="395" actId="20577"/>
        <pc:sldMkLst>
          <pc:docMk/>
          <pc:sldMk cId="826766749" sldId="263"/>
        </pc:sldMkLst>
        <pc:spChg chg="mod">
          <ac:chgData name="Pankaj Mishra (Student)" userId="46b77d7e-1f22-4117-8f6f-280ecec79cdb" providerId="ADAL" clId="{04EE6ADD-9827-5AE5-B772-92C25E28F2F8}" dt="2025-12-03T22:50:51.932" v="395" actId="20577"/>
          <ac:spMkLst>
            <pc:docMk/>
            <pc:sldMk cId="826766749" sldId="263"/>
            <ac:spMk id="7" creationId="{7C583E4F-C864-1C00-B61B-95016BB2CCF8}"/>
          </ac:spMkLst>
        </pc:spChg>
      </pc:sldChg>
      <pc:sldChg chg="modSp mod">
        <pc:chgData name="Pankaj Mishra (Student)" userId="46b77d7e-1f22-4117-8f6f-280ecec79cdb" providerId="ADAL" clId="{04EE6ADD-9827-5AE5-B772-92C25E28F2F8}" dt="2025-12-03T23:03:14.200" v="580" actId="20577"/>
        <pc:sldMkLst>
          <pc:docMk/>
          <pc:sldMk cId="2484558958" sldId="265"/>
        </pc:sldMkLst>
        <pc:spChg chg="mod">
          <ac:chgData name="Pankaj Mishra (Student)" userId="46b77d7e-1f22-4117-8f6f-280ecec79cdb" providerId="ADAL" clId="{04EE6ADD-9827-5AE5-B772-92C25E28F2F8}" dt="2025-12-03T23:03:14.200" v="580" actId="20577"/>
          <ac:spMkLst>
            <pc:docMk/>
            <pc:sldMk cId="2484558958" sldId="265"/>
            <ac:spMk id="7" creationId="{D5CFDE18-7B89-5877-7DD3-EE33B9F03CBD}"/>
          </ac:spMkLst>
        </pc:spChg>
      </pc:sldChg>
      <pc:sldChg chg="delSp modSp mod">
        <pc:chgData name="Pankaj Mishra (Student)" userId="46b77d7e-1f22-4117-8f6f-280ecec79cdb" providerId="ADAL" clId="{04EE6ADD-9827-5AE5-B772-92C25E28F2F8}" dt="2025-12-04T00:01:24.758" v="1182" actId="27614"/>
        <pc:sldMkLst>
          <pc:docMk/>
          <pc:sldMk cId="2219217719" sldId="268"/>
        </pc:sldMkLst>
        <pc:spChg chg="mod">
          <ac:chgData name="Pankaj Mishra (Student)" userId="46b77d7e-1f22-4117-8f6f-280ecec79cdb" providerId="ADAL" clId="{04EE6ADD-9827-5AE5-B772-92C25E28F2F8}" dt="2025-12-04T00:01:21.747" v="1181" actId="26606"/>
          <ac:spMkLst>
            <pc:docMk/>
            <pc:sldMk cId="2219217719" sldId="268"/>
            <ac:spMk id="2" creationId="{8FE3A818-B6A1-9A4E-5A25-C617F72264A6}"/>
          </ac:spMkLst>
        </pc:spChg>
        <pc:spChg chg="mod">
          <ac:chgData name="Pankaj Mishra (Student)" userId="46b77d7e-1f22-4117-8f6f-280ecec79cdb" providerId="ADAL" clId="{04EE6ADD-9827-5AE5-B772-92C25E28F2F8}" dt="2025-12-04T00:01:21.747" v="1181" actId="26606"/>
          <ac:spMkLst>
            <pc:docMk/>
            <pc:sldMk cId="2219217719" sldId="268"/>
            <ac:spMk id="5" creationId="{E94C830D-6219-9891-A77F-F6E62B469734}"/>
          </ac:spMkLst>
        </pc:spChg>
        <pc:spChg chg="mod">
          <ac:chgData name="Pankaj Mishra (Student)" userId="46b77d7e-1f22-4117-8f6f-280ecec79cdb" providerId="ADAL" clId="{04EE6ADD-9827-5AE5-B772-92C25E28F2F8}" dt="2025-12-04T00:01:21.747" v="1181" actId="26606"/>
          <ac:spMkLst>
            <pc:docMk/>
            <pc:sldMk cId="2219217719" sldId="268"/>
            <ac:spMk id="7" creationId="{DE1AF98E-C1D7-709A-B5E2-C345E77752BE}"/>
          </ac:spMkLst>
        </pc:spChg>
        <pc:picChg chg="mod ord">
          <ac:chgData name="Pankaj Mishra (Student)" userId="46b77d7e-1f22-4117-8f6f-280ecec79cdb" providerId="ADAL" clId="{04EE6ADD-9827-5AE5-B772-92C25E28F2F8}" dt="2025-12-04T00:01:24.758" v="1182" actId="27614"/>
          <ac:picMkLst>
            <pc:docMk/>
            <pc:sldMk cId="2219217719" sldId="268"/>
            <ac:picMk id="4" creationId="{2A49319C-FC32-667D-CC46-58F471447AA5}"/>
          </ac:picMkLst>
        </pc:picChg>
      </pc:sldChg>
      <pc:sldChg chg="modSp mod">
        <pc:chgData name="Pankaj Mishra (Student)" userId="46b77d7e-1f22-4117-8f6f-280ecec79cdb" providerId="ADAL" clId="{04EE6ADD-9827-5AE5-B772-92C25E28F2F8}" dt="2025-12-04T00:02:21.595" v="1185" actId="20577"/>
        <pc:sldMkLst>
          <pc:docMk/>
          <pc:sldMk cId="3650284912" sldId="269"/>
        </pc:sldMkLst>
        <pc:spChg chg="mod">
          <ac:chgData name="Pankaj Mishra (Student)" userId="46b77d7e-1f22-4117-8f6f-280ecec79cdb" providerId="ADAL" clId="{04EE6ADD-9827-5AE5-B772-92C25E28F2F8}" dt="2025-12-03T23:52:15.023" v="1167" actId="20577"/>
          <ac:spMkLst>
            <pc:docMk/>
            <pc:sldMk cId="3650284912" sldId="269"/>
            <ac:spMk id="5" creationId="{5ADCD0E9-825F-A883-7B6D-CC33868552BE}"/>
          </ac:spMkLst>
        </pc:spChg>
        <pc:spChg chg="mod">
          <ac:chgData name="Pankaj Mishra (Student)" userId="46b77d7e-1f22-4117-8f6f-280ecec79cdb" providerId="ADAL" clId="{04EE6ADD-9827-5AE5-B772-92C25E28F2F8}" dt="2025-12-04T00:02:21.595" v="1185" actId="20577"/>
          <ac:spMkLst>
            <pc:docMk/>
            <pc:sldMk cId="3650284912" sldId="269"/>
            <ac:spMk id="7" creationId="{BD631E29-45DF-D799-EC54-A0CD4560D601}"/>
          </ac:spMkLst>
        </pc:spChg>
      </pc:sldChg>
      <pc:sldChg chg="addSp delSp modSp del mod delAnim modAnim">
        <pc:chgData name="Pankaj Mishra (Student)" userId="46b77d7e-1f22-4117-8f6f-280ecec79cdb" providerId="ADAL" clId="{04EE6ADD-9827-5AE5-B772-92C25E28F2F8}" dt="2025-12-06T04:19:54.119" v="1315" actId="2696"/>
        <pc:sldMkLst>
          <pc:docMk/>
          <pc:sldMk cId="104064465" sldId="270"/>
        </pc:sldMkLst>
        <pc:spChg chg="mod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5" creationId="{CE5B99D7-2131-3BA9-34A3-9A8D4246C344}"/>
          </ac:spMkLst>
        </pc:spChg>
        <pc:spChg chg="mod ord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7" creationId="{CA266466-357F-7E31-C22D-5C9CAB4A60F0}"/>
          </ac:spMkLst>
        </pc:spChg>
        <pc:spChg chg="mod ord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9" creationId="{B748DE26-AE47-984F-7BE0-4F4518A5CDB0}"/>
          </ac:spMkLst>
        </pc:spChg>
        <pc:spChg chg="add del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27" creationId="{A2679492-7988-4050-9056-542444452411}"/>
          </ac:spMkLst>
        </pc:spChg>
        <pc:spChg chg="add del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29" creationId="{B5ABDEAA-B248-4182-B67C-A925338E772D}"/>
          </ac:spMkLst>
        </pc:spChg>
        <pc:spChg chg="add del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31" creationId="{B091B163-7D61-4891-ABCF-5C13D9C418D0}"/>
          </ac:spMkLst>
        </pc:spChg>
        <pc:spChg chg="add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38" creationId="{352BEC0E-22F8-46D0-9632-375DB541B06C}"/>
          </ac:spMkLst>
        </pc:spChg>
        <pc:spChg chg="add">
          <ac:chgData name="Pankaj Mishra (Student)" userId="46b77d7e-1f22-4117-8f6f-280ecec79cdb" providerId="ADAL" clId="{04EE6ADD-9827-5AE5-B772-92C25E28F2F8}" dt="2025-12-06T04:02:30" v="1265" actId="26606"/>
          <ac:spMkLst>
            <pc:docMk/>
            <pc:sldMk cId="104064465" sldId="270"/>
            <ac:spMk id="40" creationId="{3FCFB1DE-0B7E-48CC-BA90-B2AB0889F9D6}"/>
          </ac:spMkLst>
        </pc:spChg>
        <pc:picChg chg="add del mod">
          <ac:chgData name="Pankaj Mishra (Student)" userId="46b77d7e-1f22-4117-8f6f-280ecec79cdb" providerId="ADAL" clId="{04EE6ADD-9827-5AE5-B772-92C25E28F2F8}" dt="2025-12-06T04:01:31.868" v="1263" actId="21"/>
          <ac:picMkLst>
            <pc:docMk/>
            <pc:sldMk cId="104064465" sldId="270"/>
            <ac:picMk id="2" creationId="{EB90A6E2-6309-D324-BFF0-219C9E7552CB}"/>
          </ac:picMkLst>
        </pc:picChg>
        <pc:picChg chg="add mod">
          <ac:chgData name="Pankaj Mishra (Student)" userId="46b77d7e-1f22-4117-8f6f-280ecec79cdb" providerId="ADAL" clId="{04EE6ADD-9827-5AE5-B772-92C25E28F2F8}" dt="2025-12-06T04:10:27.331" v="1308" actId="1076"/>
          <ac:picMkLst>
            <pc:docMk/>
            <pc:sldMk cId="104064465" sldId="270"/>
            <ac:picMk id="2" creationId="{ED64E6F0-03EC-A8B3-04A2-B2B4556CE42A}"/>
          </ac:picMkLst>
        </pc:picChg>
        <pc:picChg chg="add del mod">
          <ac:chgData name="Pankaj Mishra (Student)" userId="46b77d7e-1f22-4117-8f6f-280ecec79cdb" providerId="ADAL" clId="{04EE6ADD-9827-5AE5-B772-92C25E28F2F8}" dt="2025-12-06T04:09:39.770" v="1292" actId="478"/>
          <ac:picMkLst>
            <pc:docMk/>
            <pc:sldMk cId="104064465" sldId="270"/>
            <ac:picMk id="3" creationId="{A45B68AC-F5AC-8A14-4C85-0E6F2C98BF49}"/>
          </ac:picMkLst>
        </pc:picChg>
        <pc:picChg chg="add del mod ord">
          <ac:chgData name="Pankaj Mishra (Student)" userId="46b77d7e-1f22-4117-8f6f-280ecec79cdb" providerId="ADAL" clId="{04EE6ADD-9827-5AE5-B772-92C25E28F2F8}" dt="2025-12-06T04:09:36.151" v="1291" actId="478"/>
          <ac:picMkLst>
            <pc:docMk/>
            <pc:sldMk cId="104064465" sldId="270"/>
            <ac:picMk id="4" creationId="{D4B3CE43-EDEB-D2E8-287B-14C4F3D62057}"/>
          </ac:picMkLst>
        </pc:picChg>
        <pc:picChg chg="add mod">
          <ac:chgData name="Pankaj Mishra (Student)" userId="46b77d7e-1f22-4117-8f6f-280ecec79cdb" providerId="ADAL" clId="{04EE6ADD-9827-5AE5-B772-92C25E28F2F8}" dt="2025-12-06T04:10:23.902" v="1307" actId="1076"/>
          <ac:picMkLst>
            <pc:docMk/>
            <pc:sldMk cId="104064465" sldId="270"/>
            <ac:picMk id="6" creationId="{5D3ED127-0A3C-C68A-EDF0-87CC9F1FB347}"/>
          </ac:picMkLst>
        </pc:picChg>
      </pc:sldChg>
      <pc:sldChg chg="modSp mod">
        <pc:chgData name="Pankaj Mishra (Student)" userId="46b77d7e-1f22-4117-8f6f-280ecec79cdb" providerId="ADAL" clId="{04EE6ADD-9827-5AE5-B772-92C25E28F2F8}" dt="2025-12-04T00:06:30.532" v="1226"/>
        <pc:sldMkLst>
          <pc:docMk/>
          <pc:sldMk cId="4141168184" sldId="272"/>
        </pc:sldMkLst>
        <pc:spChg chg="mod">
          <ac:chgData name="Pankaj Mishra (Student)" userId="46b77d7e-1f22-4117-8f6f-280ecec79cdb" providerId="ADAL" clId="{04EE6ADD-9827-5AE5-B772-92C25E28F2F8}" dt="2025-12-03T23:04:32.321" v="635" actId="20577"/>
          <ac:spMkLst>
            <pc:docMk/>
            <pc:sldMk cId="4141168184" sldId="272"/>
            <ac:spMk id="5" creationId="{44CEDF0B-B7FF-3D37-DA81-611EE588C281}"/>
          </ac:spMkLst>
        </pc:spChg>
        <pc:spChg chg="mod">
          <ac:chgData name="Pankaj Mishra (Student)" userId="46b77d7e-1f22-4117-8f6f-280ecec79cdb" providerId="ADAL" clId="{04EE6ADD-9827-5AE5-B772-92C25E28F2F8}" dt="2025-12-04T00:06:30.532" v="1226"/>
          <ac:spMkLst>
            <pc:docMk/>
            <pc:sldMk cId="4141168184" sldId="272"/>
            <ac:spMk id="7" creationId="{EEC80AF0-98B4-BB85-EF74-5EB6F85E8880}"/>
          </ac:spMkLst>
        </pc:spChg>
      </pc:sldChg>
      <pc:sldChg chg="addSp delSp modSp new mod ord setBg">
        <pc:chgData name="Pankaj Mishra (Student)" userId="46b77d7e-1f22-4117-8f6f-280ecec79cdb" providerId="ADAL" clId="{04EE6ADD-9827-5AE5-B772-92C25E28F2F8}" dt="2025-12-04T00:09:03.365" v="1262" actId="20577"/>
        <pc:sldMkLst>
          <pc:docMk/>
          <pc:sldMk cId="4118699086" sldId="279"/>
        </pc:sldMkLst>
        <pc:spChg chg="mod">
          <ac:chgData name="Pankaj Mishra (Student)" userId="46b77d7e-1f22-4117-8f6f-280ecec79cdb" providerId="ADAL" clId="{04EE6ADD-9827-5AE5-B772-92C25E28F2F8}" dt="2025-12-03T23:55:13.680" v="1171" actId="26606"/>
          <ac:spMkLst>
            <pc:docMk/>
            <pc:sldMk cId="4118699086" sldId="279"/>
            <ac:spMk id="2" creationId="{428CD06C-E428-133E-5B38-20290C80A90D}"/>
          </ac:spMkLst>
        </pc:spChg>
        <pc:spChg chg="mod">
          <ac:chgData name="Pankaj Mishra (Student)" userId="46b77d7e-1f22-4117-8f6f-280ecec79cdb" providerId="ADAL" clId="{04EE6ADD-9827-5AE5-B772-92C25E28F2F8}" dt="2025-12-03T23:55:13.680" v="1171" actId="26606"/>
          <ac:spMkLst>
            <pc:docMk/>
            <pc:sldMk cId="4118699086" sldId="279"/>
            <ac:spMk id="3" creationId="{EE76CC45-A4EA-4160-7DC5-BEEED69275D6}"/>
          </ac:spMkLst>
        </pc:spChg>
        <pc:spChg chg="mod ord">
          <ac:chgData name="Pankaj Mishra (Student)" userId="46b77d7e-1f22-4117-8f6f-280ecec79cdb" providerId="ADAL" clId="{04EE6ADD-9827-5AE5-B772-92C25E28F2F8}" dt="2025-12-03T23:55:13.680" v="1171" actId="26606"/>
          <ac:spMkLst>
            <pc:docMk/>
            <pc:sldMk cId="4118699086" sldId="279"/>
            <ac:spMk id="4" creationId="{D1849288-7034-A097-B548-5FB0322AF0A3}"/>
          </ac:spMkLst>
        </pc:spChg>
        <pc:spChg chg="add mod">
          <ac:chgData name="Pankaj Mishra (Student)" userId="46b77d7e-1f22-4117-8f6f-280ecec79cdb" providerId="ADAL" clId="{04EE6ADD-9827-5AE5-B772-92C25E28F2F8}" dt="2025-12-04T00:09:03.365" v="1262" actId="20577"/>
          <ac:spMkLst>
            <pc:docMk/>
            <pc:sldMk cId="4118699086" sldId="279"/>
            <ac:spMk id="6" creationId="{E8B6B7A3-0582-D2CF-44D7-A78463EAB431}"/>
          </ac:spMkLst>
        </pc:spChg>
        <pc:spChg chg="add">
          <ac:chgData name="Pankaj Mishra (Student)" userId="46b77d7e-1f22-4117-8f6f-280ecec79cdb" providerId="ADAL" clId="{04EE6ADD-9827-5AE5-B772-92C25E28F2F8}" dt="2025-12-03T23:55:13.680" v="1171" actId="26606"/>
          <ac:spMkLst>
            <pc:docMk/>
            <pc:sldMk cId="4118699086" sldId="279"/>
            <ac:spMk id="1031" creationId="{69D47016-023F-44BD-981C-50E7A10A6609}"/>
          </ac:spMkLst>
        </pc:spChg>
        <pc:spChg chg="add">
          <ac:chgData name="Pankaj Mishra (Student)" userId="46b77d7e-1f22-4117-8f6f-280ecec79cdb" providerId="ADAL" clId="{04EE6ADD-9827-5AE5-B772-92C25E28F2F8}" dt="2025-12-03T23:55:13.680" v="1171" actId="26606"/>
          <ac:spMkLst>
            <pc:docMk/>
            <pc:sldMk cId="4118699086" sldId="279"/>
            <ac:spMk id="1033" creationId="{6D8B37B0-0682-433E-BC8D-498C04ABD9A7}"/>
          </ac:spMkLst>
        </pc:spChg>
        <pc:picChg chg="add mod">
          <ac:chgData name="Pankaj Mishra (Student)" userId="46b77d7e-1f22-4117-8f6f-280ecec79cdb" providerId="ADAL" clId="{04EE6ADD-9827-5AE5-B772-92C25E28F2F8}" dt="2025-12-03T23:55:17.038" v="1172" actId="27614"/>
          <ac:picMkLst>
            <pc:docMk/>
            <pc:sldMk cId="4118699086" sldId="279"/>
            <ac:picMk id="5" creationId="{426CA8C0-EA15-5696-4454-7BC1555108F0}"/>
          </ac:picMkLst>
        </pc:picChg>
        <pc:picChg chg="add mod">
          <ac:chgData name="Pankaj Mishra (Student)" userId="46b77d7e-1f22-4117-8f6f-280ecec79cdb" providerId="ADAL" clId="{04EE6ADD-9827-5AE5-B772-92C25E28F2F8}" dt="2025-12-04T00:08:47.931" v="1231" actId="1076"/>
          <ac:picMkLst>
            <pc:docMk/>
            <pc:sldMk cId="4118699086" sldId="279"/>
            <ac:picMk id="7" creationId="{4FF50EE5-1301-7884-42E4-2D7A77F591CB}"/>
          </ac:picMkLst>
        </pc:picChg>
        <pc:picChg chg="add mod">
          <ac:chgData name="Pankaj Mishra (Student)" userId="46b77d7e-1f22-4117-8f6f-280ecec79cdb" providerId="ADAL" clId="{04EE6ADD-9827-5AE5-B772-92C25E28F2F8}" dt="2025-12-04T00:02:29.231" v="1186" actId="14100"/>
          <ac:picMkLst>
            <pc:docMk/>
            <pc:sldMk cId="4118699086" sldId="279"/>
            <ac:picMk id="1026" creationId="{10BA87E3-DE04-36B9-9C3C-5AAB4DF4228D}"/>
          </ac:picMkLst>
        </pc:picChg>
      </pc:sldChg>
      <pc:sldChg chg="addSp delSp modSp mod">
        <pc:chgData name="Pankaj Mishra (Student)" userId="46b77d7e-1f22-4117-8f6f-280ecec79cdb" providerId="ADAL" clId="{04EE6ADD-9827-5AE5-B772-92C25E28F2F8}" dt="2025-12-06T04:24:10.537" v="1318" actId="14100"/>
        <pc:sldMkLst>
          <pc:docMk/>
          <pc:sldMk cId="3484710780" sldId="284"/>
        </pc:sldMkLst>
        <pc:spChg chg="add del mod">
          <ac:chgData name="Pankaj Mishra (Student)" userId="46b77d7e-1f22-4117-8f6f-280ecec79cdb" providerId="ADAL" clId="{04EE6ADD-9827-5AE5-B772-92C25E28F2F8}" dt="2025-12-06T04:24:07.299" v="1317"/>
          <ac:spMkLst>
            <pc:docMk/>
            <pc:sldMk cId="3484710780" sldId="284"/>
            <ac:spMk id="4" creationId="{86766569-B293-A20F-7739-6573C04940CF}"/>
          </ac:spMkLst>
        </pc:spChg>
        <pc:spChg chg="del mod">
          <ac:chgData name="Pankaj Mishra (Student)" userId="46b77d7e-1f22-4117-8f6f-280ecec79cdb" providerId="ADAL" clId="{04EE6ADD-9827-5AE5-B772-92C25E28F2F8}" dt="2025-12-06T04:18:19.249" v="1311"/>
          <ac:spMkLst>
            <pc:docMk/>
            <pc:sldMk cId="3484710780" sldId="284"/>
            <ac:spMk id="7" creationId="{1242F90D-F6B8-A172-C513-4CC118FABF52}"/>
          </ac:spMkLst>
        </pc:spChg>
        <pc:picChg chg="add del mod">
          <ac:chgData name="Pankaj Mishra (Student)" userId="46b77d7e-1f22-4117-8f6f-280ecec79cdb" providerId="ADAL" clId="{04EE6ADD-9827-5AE5-B772-92C25E28F2F8}" dt="2025-12-06T04:22:21.146" v="1316" actId="478"/>
          <ac:picMkLst>
            <pc:docMk/>
            <pc:sldMk cId="3484710780" sldId="284"/>
            <ac:picMk id="2" creationId="{FD7110D2-5A6C-6080-5869-E6BC0A1F53BE}"/>
          </ac:picMkLst>
        </pc:picChg>
        <pc:picChg chg="del">
          <ac:chgData name="Pankaj Mishra (Student)" userId="46b77d7e-1f22-4117-8f6f-280ecec79cdb" providerId="ADAL" clId="{04EE6ADD-9827-5AE5-B772-92C25E28F2F8}" dt="2025-12-06T04:18:15.134" v="1309" actId="478"/>
          <ac:picMkLst>
            <pc:docMk/>
            <pc:sldMk cId="3484710780" sldId="284"/>
            <ac:picMk id="3" creationId="{715A652B-3EC0-648D-CB58-8B6669D8DE24}"/>
          </ac:picMkLst>
        </pc:picChg>
        <pc:picChg chg="add mod">
          <ac:chgData name="Pankaj Mishra (Student)" userId="46b77d7e-1f22-4117-8f6f-280ecec79cdb" providerId="ADAL" clId="{04EE6ADD-9827-5AE5-B772-92C25E28F2F8}" dt="2025-12-06T04:24:10.537" v="1318" actId="14100"/>
          <ac:picMkLst>
            <pc:docMk/>
            <pc:sldMk cId="3484710780" sldId="284"/>
            <ac:picMk id="6" creationId="{1F9A7BC2-DA68-325B-5453-4D9E85D6A999}"/>
          </ac:picMkLst>
        </pc:picChg>
      </pc:sldChg>
      <pc:sldChg chg="addSp delSp modSp new del mod setBg chgLayout">
        <pc:chgData name="Pankaj Mishra (Student)" userId="46b77d7e-1f22-4117-8f6f-280ecec79cdb" providerId="ADAL" clId="{04EE6ADD-9827-5AE5-B772-92C25E28F2F8}" dt="2025-12-06T04:07:20.152" v="1290" actId="2696"/>
        <pc:sldMkLst>
          <pc:docMk/>
          <pc:sldMk cId="1689973497" sldId="286"/>
        </pc:sldMkLst>
        <pc:spChg chg="del">
          <ac:chgData name="Pankaj Mishra (Student)" userId="46b77d7e-1f22-4117-8f6f-280ecec79cdb" providerId="ADAL" clId="{04EE6ADD-9827-5AE5-B772-92C25E28F2F8}" dt="2025-12-06T04:06:23.996" v="1269" actId="26606"/>
          <ac:spMkLst>
            <pc:docMk/>
            <pc:sldMk cId="1689973497" sldId="286"/>
            <ac:spMk id="2" creationId="{7283854A-0D32-19B6-74FA-8FFC61E50293}"/>
          </ac:spMkLst>
        </pc:spChg>
        <pc:spChg chg="del">
          <ac:chgData name="Pankaj Mishra (Student)" userId="46b77d7e-1f22-4117-8f6f-280ecec79cdb" providerId="ADAL" clId="{04EE6ADD-9827-5AE5-B772-92C25E28F2F8}" dt="2025-12-06T04:06:16.711" v="1267"/>
          <ac:spMkLst>
            <pc:docMk/>
            <pc:sldMk cId="1689973497" sldId="286"/>
            <ac:spMk id="3" creationId="{E5CE2E2C-576E-68DD-08C3-DF2344F834B1}"/>
          </ac:spMkLst>
        </pc:spChg>
        <pc:spChg chg="mod ord">
          <ac:chgData name="Pankaj Mishra (Student)" userId="46b77d7e-1f22-4117-8f6f-280ecec79cdb" providerId="ADAL" clId="{04EE6ADD-9827-5AE5-B772-92C25E28F2F8}" dt="2025-12-06T04:06:31.006" v="1270" actId="700"/>
          <ac:spMkLst>
            <pc:docMk/>
            <pc:sldMk cId="1689973497" sldId="286"/>
            <ac:spMk id="4" creationId="{7C21B292-15CB-4129-F29A-B33BEA596934}"/>
          </ac:spMkLst>
        </pc:spChg>
        <pc:spChg chg="add del mod ord">
          <ac:chgData name="Pankaj Mishra (Student)" userId="46b77d7e-1f22-4117-8f6f-280ecec79cdb" providerId="ADAL" clId="{04EE6ADD-9827-5AE5-B772-92C25E28F2F8}" dt="2025-12-06T04:06:49.786" v="1274" actId="478"/>
          <ac:spMkLst>
            <pc:docMk/>
            <pc:sldMk cId="1689973497" sldId="286"/>
            <ac:spMk id="6" creationId="{0B99F9C2-39AB-8942-FD32-C0216F1D7FB0}"/>
          </ac:spMkLst>
        </pc:spChg>
        <pc:spChg chg="add mod">
          <ac:chgData name="Pankaj Mishra (Student)" userId="46b77d7e-1f22-4117-8f6f-280ecec79cdb" providerId="ADAL" clId="{04EE6ADD-9827-5AE5-B772-92C25E28F2F8}" dt="2025-12-06T04:06:57.829" v="1276" actId="21"/>
          <ac:spMkLst>
            <pc:docMk/>
            <pc:sldMk cId="1689973497" sldId="286"/>
            <ac:spMk id="8" creationId="{ED445570-36F0-6067-24EE-3BE6AD81CF65}"/>
          </ac:spMkLst>
        </pc:spChg>
        <pc:picChg chg="add del mod ord">
          <ac:chgData name="Pankaj Mishra (Student)" userId="46b77d7e-1f22-4117-8f6f-280ecec79cdb" providerId="ADAL" clId="{04EE6ADD-9827-5AE5-B772-92C25E28F2F8}" dt="2025-12-06T04:06:57.829" v="1276" actId="21"/>
          <ac:picMkLst>
            <pc:docMk/>
            <pc:sldMk cId="1689973497" sldId="286"/>
            <ac:picMk id="5" creationId="{4ACCDA06-7798-0EE7-356E-D2A22D0A7730}"/>
          </ac:picMkLst>
        </pc:picChg>
      </pc:sldChg>
      <pc:sldChg chg="addSp delSp modSp add mod">
        <pc:chgData name="Pankaj Mishra (Student)" userId="46b77d7e-1f22-4117-8f6f-280ecec79cdb" providerId="ADAL" clId="{04EE6ADD-9827-5AE5-B772-92C25E28F2F8}" dt="2025-12-06T04:07:07.438" v="1289" actId="20577"/>
        <pc:sldMkLst>
          <pc:docMk/>
          <pc:sldMk cId="4238218326" sldId="287"/>
        </pc:sldMkLst>
        <pc:spChg chg="mod">
          <ac:chgData name="Pankaj Mishra (Student)" userId="46b77d7e-1f22-4117-8f6f-280ecec79cdb" providerId="ADAL" clId="{04EE6ADD-9827-5AE5-B772-92C25E28F2F8}" dt="2025-12-06T04:07:07.438" v="1289" actId="20577"/>
          <ac:spMkLst>
            <pc:docMk/>
            <pc:sldMk cId="4238218326" sldId="287"/>
            <ac:spMk id="5" creationId="{A8C1A3E1-69E4-755C-AE5E-B512F500D7E7}"/>
          </ac:spMkLst>
        </pc:spChg>
        <pc:picChg chg="add mod">
          <ac:chgData name="Pankaj Mishra (Student)" userId="46b77d7e-1f22-4117-8f6f-280ecec79cdb" providerId="ADAL" clId="{04EE6ADD-9827-5AE5-B772-92C25E28F2F8}" dt="2025-12-06T04:07:00.574" v="1278"/>
          <ac:picMkLst>
            <pc:docMk/>
            <pc:sldMk cId="4238218326" sldId="287"/>
            <ac:picMk id="2" creationId="{F94868B0-C2AD-BCBB-198E-718169D9E993}"/>
          </ac:picMkLst>
        </pc:picChg>
        <pc:picChg chg="del">
          <ac:chgData name="Pankaj Mishra (Student)" userId="46b77d7e-1f22-4117-8f6f-280ecec79cdb" providerId="ADAL" clId="{04EE6ADD-9827-5AE5-B772-92C25E28F2F8}" dt="2025-12-06T04:07:00.051" v="1277" actId="478"/>
          <ac:picMkLst>
            <pc:docMk/>
            <pc:sldMk cId="4238218326" sldId="287"/>
            <ac:picMk id="3" creationId="{DBD5DA23-5C58-7E3F-A7E4-9D6C37047388}"/>
          </ac:picMkLst>
        </pc:picChg>
      </pc:sldChg>
    </pc:docChg>
  </pc:docChgLst>
  <pc:docChgLst>
    <pc:chgData name="Pankaj Mishra (Student)" userId="46b77d7e-1f22-4117-8f6f-280ecec79cdb" providerId="ADAL" clId="{60C4235A-ADEA-4550-A65A-4689A5D62F7F}"/>
    <pc:docChg chg="modSld">
      <pc:chgData name="Pankaj Mishra (Student)" userId="46b77d7e-1f22-4117-8f6f-280ecec79cdb" providerId="ADAL" clId="{60C4235A-ADEA-4550-A65A-4689A5D62F7F}" dt="2025-12-04T00:03:45.964" v="43" actId="1076"/>
      <pc:docMkLst>
        <pc:docMk/>
      </pc:docMkLst>
      <pc:sldChg chg="addSp modSp mod">
        <pc:chgData name="Pankaj Mishra (Student)" userId="46b77d7e-1f22-4117-8f6f-280ecec79cdb" providerId="ADAL" clId="{60C4235A-ADEA-4550-A65A-4689A5D62F7F}" dt="2025-12-04T00:03:45.964" v="43" actId="1076"/>
        <pc:sldMkLst>
          <pc:docMk/>
          <pc:sldMk cId="2484558958" sldId="265"/>
        </pc:sldMkLst>
      </pc:sldChg>
      <pc:sldChg chg="addSp modSp mod">
        <pc:chgData name="Pankaj Mishra (Student)" userId="46b77d7e-1f22-4117-8f6f-280ecec79cdb" providerId="ADAL" clId="{60C4235A-ADEA-4550-A65A-4689A5D62F7F}" dt="2025-12-04T00:01:04.953" v="41" actId="1076"/>
        <pc:sldMkLst>
          <pc:docMk/>
          <pc:sldMk cId="2219217719" sldId="268"/>
        </pc:sldMkLst>
        <pc:picChg chg="add mod">
          <ac:chgData name="Pankaj Mishra (Student)" userId="46b77d7e-1f22-4117-8f6f-280ecec79cdb" providerId="ADAL" clId="{60C4235A-ADEA-4550-A65A-4689A5D62F7F}" dt="2025-12-04T00:01:04.953" v="41" actId="1076"/>
          <ac:picMkLst>
            <pc:docMk/>
            <pc:sldMk cId="2219217719" sldId="268"/>
            <ac:picMk id="4" creationId="{2A49319C-FC32-667D-CC46-58F471447AA5}"/>
          </ac:picMkLst>
        </pc:picChg>
      </pc:sldChg>
    </pc:docChg>
  </pc:docChgLst>
  <pc:docChgLst>
    <pc:chgData name="Hsin Cheng (Student)" userId="S::hcheng61@sundevils.asu.edu::b8115075-f288-429e-a0b2-9779120134a9" providerId="AD" clId="Web-{01743F82-34C7-0398-9EA4-5B83C55C98EC}"/>
    <pc:docChg chg="mod addSld delSld modSld sldOrd modMainMaster">
      <pc:chgData name="Hsin Cheng (Student)" userId="S::hcheng61@sundevils.asu.edu::b8115075-f288-429e-a0b2-9779120134a9" providerId="AD" clId="Web-{01743F82-34C7-0398-9EA4-5B83C55C98EC}" dt="2025-11-28T16:46:11.729" v="1359" actId="20577"/>
      <pc:docMkLst>
        <pc:docMk/>
      </pc:docMkLst>
      <pc:sldChg chg="addSp modSp mod setBg">
        <pc:chgData name="Hsin Cheng (Student)" userId="S::hcheng61@sundevils.asu.edu::b8115075-f288-429e-a0b2-9779120134a9" providerId="AD" clId="Web-{01743F82-34C7-0398-9EA4-5B83C55C98EC}" dt="2025-11-27T05:20:01.193" v="46"/>
        <pc:sldMkLst>
          <pc:docMk/>
          <pc:sldMk cId="109857222" sldId="256"/>
        </pc:sldMkLst>
        <pc:spChg chg="mod">
          <ac:chgData name="Hsin Cheng (Student)" userId="S::hcheng61@sundevils.asu.edu::b8115075-f288-429e-a0b2-9779120134a9" providerId="AD" clId="Web-{01743F82-34C7-0398-9EA4-5B83C55C98EC}" dt="2025-11-27T05:20:01.193" v="4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05:19:48.442" v="43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5:19:44.254" v="41" actId="20577"/>
          <ac:spMkLst>
            <pc:docMk/>
            <pc:sldMk cId="109857222" sldId="256"/>
            <ac:spMk id="4" creationId="{AC95CF6B-4B43-B925-9864-63690E223280}"/>
          </ac:spMkLst>
        </pc:spChg>
        <pc:spChg chg="add">
          <ac:chgData name="Hsin Cheng (Student)" userId="S::hcheng61@sundevils.asu.edu::b8115075-f288-429e-a0b2-9779120134a9" providerId="AD" clId="Web-{01743F82-34C7-0398-9EA4-5B83C55C98EC}" dt="2025-11-27T05:15:05.582" v="2"/>
          <ac:spMkLst>
            <pc:docMk/>
            <pc:sldMk cId="109857222" sldId="256"/>
            <ac:spMk id="8" creationId="{5A292AEA-2528-46C0-B426-95822B6141FB}"/>
          </ac:spMkLst>
        </pc:spChg>
        <pc:spChg chg="add">
          <ac:chgData name="Hsin Cheng (Student)" userId="S::hcheng61@sundevils.asu.edu::b8115075-f288-429e-a0b2-9779120134a9" providerId="AD" clId="Web-{01743F82-34C7-0398-9EA4-5B83C55C98EC}" dt="2025-11-27T05:15:05.582" v="2"/>
          <ac:spMkLst>
            <pc:docMk/>
            <pc:sldMk cId="109857222" sldId="256"/>
            <ac:spMk id="10" creationId="{D8B7B198-E4DF-43CD-AD8C-199884323745}"/>
          </ac:spMkLst>
        </pc:spChg>
        <pc:spChg chg="add">
          <ac:chgData name="Hsin Cheng (Student)" userId="S::hcheng61@sundevils.asu.edu::b8115075-f288-429e-a0b2-9779120134a9" providerId="AD" clId="Web-{01743F82-34C7-0398-9EA4-5B83C55C98EC}" dt="2025-11-27T05:15:05.582" v="2"/>
          <ac:spMkLst>
            <pc:docMk/>
            <pc:sldMk cId="109857222" sldId="256"/>
            <ac:spMk id="12" creationId="{2BE67753-EA0E-4819-8D22-0B6600CF7231}"/>
          </ac:spMkLst>
        </pc:spChg>
        <pc:grpChg chg="add">
          <ac:chgData name="Hsin Cheng (Student)" userId="S::hcheng61@sundevils.asu.edu::b8115075-f288-429e-a0b2-9779120134a9" providerId="AD" clId="Web-{01743F82-34C7-0398-9EA4-5B83C55C98EC}" dt="2025-11-27T05:15:05.582" v="2"/>
          <ac:grpSpMkLst>
            <pc:docMk/>
            <pc:sldMk cId="109857222" sldId="256"/>
            <ac:grpSpMk id="14" creationId="{D76D63AC-0421-45EC-B383-E79A61A78C6B}"/>
          </ac:grpSpMkLst>
        </pc:grpChg>
        <pc:grpChg chg="add">
          <ac:chgData name="Hsin Cheng (Student)" userId="S::hcheng61@sundevils.asu.edu::b8115075-f288-429e-a0b2-9779120134a9" providerId="AD" clId="Web-{01743F82-34C7-0398-9EA4-5B83C55C98EC}" dt="2025-11-27T05:15:05.582" v="2"/>
          <ac:grpSpMkLst>
            <pc:docMk/>
            <pc:sldMk cId="109857222" sldId="256"/>
            <ac:grpSpMk id="23" creationId="{87F87F1B-42BA-4AC7-A4E2-41544DDB2CE3}"/>
          </ac:grpSpMkLst>
        </pc:grpChg>
        <pc:grpChg chg="add">
          <ac:chgData name="Hsin Cheng (Student)" userId="S::hcheng61@sundevils.asu.edu::b8115075-f288-429e-a0b2-9779120134a9" providerId="AD" clId="Web-{01743F82-34C7-0398-9EA4-5B83C55C98EC}" dt="2025-11-27T05:15:05.582" v="2"/>
          <ac:grpSpMkLst>
            <pc:docMk/>
            <pc:sldMk cId="109857222" sldId="256"/>
            <ac:grpSpMk id="29" creationId="{967346A5-7569-4F15-AB5D-BE3DADF192C0}"/>
          </ac:grpSpMkLst>
        </pc:grpChg>
      </pc:sldChg>
      <pc:sldChg chg="addSp modSp new mod setBg">
        <pc:chgData name="Hsin Cheng (Student)" userId="S::hcheng61@sundevils.asu.edu::b8115075-f288-429e-a0b2-9779120134a9" providerId="AD" clId="Web-{01743F82-34C7-0398-9EA4-5B83C55C98EC}" dt="2025-11-27T06:11:46.114" v="268" actId="20577"/>
        <pc:sldMkLst>
          <pc:docMk/>
          <pc:sldMk cId="466774300" sldId="257"/>
        </pc:sldMkLst>
        <pc:spChg chg="mod">
          <ac:chgData name="Hsin Cheng (Student)" userId="S::hcheng61@sundevils.asu.edu::b8115075-f288-429e-a0b2-9779120134a9" providerId="AD" clId="Web-{01743F82-34C7-0398-9EA4-5B83C55C98EC}" dt="2025-11-27T05:21:28.591" v="51" actId="20577"/>
          <ac:spMkLst>
            <pc:docMk/>
            <pc:sldMk cId="466774300" sldId="257"/>
            <ac:spMk id="2" creationId="{7E0F2953-FD10-D0EA-3D9F-CA516534C5E6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05:24:12.819" v="62" actId="20577"/>
          <ac:spMkLst>
            <pc:docMk/>
            <pc:sldMk cId="466774300" sldId="257"/>
            <ac:spMk id="3" creationId="{F720048A-6847-F898-1C00-79C524A5672A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6:11:46.114" v="268" actId="20577"/>
          <ac:spMkLst>
            <pc:docMk/>
            <pc:sldMk cId="466774300" sldId="257"/>
            <ac:spMk id="4" creationId="{57B890DF-495F-AB03-CAA9-85876C494E63}"/>
          </ac:spMkLst>
        </pc:spChg>
      </pc:sldChg>
      <pc:sldChg chg="addSp modSp new mod ord setBg">
        <pc:chgData name="Hsin Cheng (Student)" userId="S::hcheng61@sundevils.asu.edu::b8115075-f288-429e-a0b2-9779120134a9" providerId="AD" clId="Web-{01743F82-34C7-0398-9EA4-5B83C55C98EC}" dt="2025-11-27T06:11:04.706" v="264"/>
        <pc:sldMkLst>
          <pc:docMk/>
          <pc:sldMk cId="1966445032" sldId="258"/>
        </pc:sldMkLst>
        <pc:spChg chg="mod">
          <ac:chgData name="Hsin Cheng (Student)" userId="S::hcheng61@sundevils.asu.edu::b8115075-f288-429e-a0b2-9779120134a9" providerId="AD" clId="Web-{01743F82-34C7-0398-9EA4-5B83C55C98EC}" dt="2025-11-27T05:25:04.458" v="72" actId="20577"/>
          <ac:spMkLst>
            <pc:docMk/>
            <pc:sldMk cId="1966445032" sldId="258"/>
            <ac:spMk id="2" creationId="{641812AF-6405-65E3-7D52-9ADAD44061A5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05:45:37.490" v="157" actId="20577"/>
          <ac:spMkLst>
            <pc:docMk/>
            <pc:sldMk cId="1966445032" sldId="258"/>
            <ac:spMk id="3" creationId="{67C163BD-2C16-B504-CFBB-40BA9F87BCCC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6:11:04.706" v="264"/>
          <ac:spMkLst>
            <pc:docMk/>
            <pc:sldMk cId="1966445032" sldId="258"/>
            <ac:spMk id="4" creationId="{752C4350-3FB7-5AEA-3A89-420E45085645}"/>
          </ac:spMkLst>
        </pc:spChg>
      </pc:sldChg>
      <pc:sldChg chg="addSp delSp modSp new mod setBg">
        <pc:chgData name="Hsin Cheng (Student)" userId="S::hcheng61@sundevils.asu.edu::b8115075-f288-429e-a0b2-9779120134a9" providerId="AD" clId="Web-{01743F82-34C7-0398-9EA4-5B83C55C98EC}" dt="2025-11-27T06:11:04.706" v="264"/>
        <pc:sldMkLst>
          <pc:docMk/>
          <pc:sldMk cId="1426141422" sldId="259"/>
        </pc:sldMkLst>
        <pc:spChg chg="add mod">
          <ac:chgData name="Hsin Cheng (Student)" userId="S::hcheng61@sundevils.asu.edu::b8115075-f288-429e-a0b2-9779120134a9" providerId="AD" clId="Web-{01743F82-34C7-0398-9EA4-5B83C55C98EC}" dt="2025-11-27T06:02:34.311" v="168" actId="20577"/>
          <ac:spMkLst>
            <pc:docMk/>
            <pc:sldMk cId="1426141422" sldId="259"/>
            <ac:spMk id="5" creationId="{FA1F4298-3B7A-05C8-BE96-3B258BB671CD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6:06:11.045" v="212" actId="20577"/>
          <ac:spMkLst>
            <pc:docMk/>
            <pc:sldMk cId="1426141422" sldId="259"/>
            <ac:spMk id="7" creationId="{0449BBBA-818F-C42F-02BC-70B04809A06A}"/>
          </ac:spMkLst>
        </pc:spChg>
        <pc:spChg chg="add">
          <ac:chgData name="Hsin Cheng (Student)" userId="S::hcheng61@sundevils.asu.edu::b8115075-f288-429e-a0b2-9779120134a9" providerId="AD" clId="Web-{01743F82-34C7-0398-9EA4-5B83C55C98EC}" dt="2025-11-27T05:15:53.693" v="6"/>
          <ac:spMkLst>
            <pc:docMk/>
            <pc:sldMk cId="1426141422" sldId="259"/>
            <ac:spMk id="8" creationId="{43C823D3-D619-407C-89E0-C6F6B1E7A42A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6:11:04.706" v="264"/>
          <ac:spMkLst>
            <pc:docMk/>
            <pc:sldMk cId="1426141422" sldId="259"/>
            <ac:spMk id="9" creationId="{61E69476-301B-AED1-2F0F-4FB59D991042}"/>
          </ac:spMkLst>
        </pc:spChg>
        <pc:grpChg chg="add">
          <ac:chgData name="Hsin Cheng (Student)" userId="S::hcheng61@sundevils.asu.edu::b8115075-f288-429e-a0b2-9779120134a9" providerId="AD" clId="Web-{01743F82-34C7-0398-9EA4-5B83C55C98EC}" dt="2025-11-27T05:15:53.693" v="6"/>
          <ac:grpSpMkLst>
            <pc:docMk/>
            <pc:sldMk cId="1426141422" sldId="259"/>
            <ac:grpSpMk id="12" creationId="{33D939F1-7ABE-4D0E-946A-43F37F556AFD}"/>
          </ac:grpSpMkLst>
        </pc:grpChg>
        <pc:grpChg chg="add">
          <ac:chgData name="Hsin Cheng (Student)" userId="S::hcheng61@sundevils.asu.edu::b8115075-f288-429e-a0b2-9779120134a9" providerId="AD" clId="Web-{01743F82-34C7-0398-9EA4-5B83C55C98EC}" dt="2025-11-27T05:15:53.693" v="6"/>
          <ac:grpSpMkLst>
            <pc:docMk/>
            <pc:sldMk cId="1426141422" sldId="259"/>
            <ac:grpSpMk id="18" creationId="{9DB3963A-4187-4A72-9DA4-CA6BADE22931}"/>
          </ac:grpSpMkLst>
        </pc:grpChg>
      </pc:sldChg>
      <pc:sldChg chg="addSp delSp modSp new mod ord setBg modShow">
        <pc:chgData name="Hsin Cheng (Student)" userId="S::hcheng61@sundevils.asu.edu::b8115075-f288-429e-a0b2-9779120134a9" providerId="AD" clId="Web-{01743F82-34C7-0398-9EA4-5B83C55C98EC}" dt="2025-11-28T16:45:45.025" v="1358" actId="20577"/>
        <pc:sldMkLst>
          <pc:docMk/>
          <pc:sldMk cId="2847964114" sldId="260"/>
        </pc:sldMkLst>
        <pc:spChg chg="add mod ord">
          <ac:chgData name="Hsin Cheng (Student)" userId="S::hcheng61@sundevils.asu.edu::b8115075-f288-429e-a0b2-9779120134a9" providerId="AD" clId="Web-{01743F82-34C7-0398-9EA4-5B83C55C98EC}" dt="2025-11-28T16:45:45.025" v="1358" actId="20577"/>
          <ac:spMkLst>
            <pc:docMk/>
            <pc:sldMk cId="2847964114" sldId="260"/>
            <ac:spMk id="5" creationId="{18E76236-4BE1-2A74-EDE4-7A6F93F17463}"/>
          </ac:spMkLst>
        </pc:spChg>
        <pc:spChg chg="add ord topLvl">
          <ac:chgData name="Hsin Cheng (Student)" userId="S::hcheng61@sundevils.asu.edu::b8115075-f288-429e-a0b2-9779120134a9" providerId="AD" clId="Web-{01743F82-34C7-0398-9EA4-5B83C55C98EC}" dt="2025-11-28T16:43:22.922" v="1325"/>
          <ac:spMkLst>
            <pc:docMk/>
            <pc:sldMk cId="2847964114" sldId="260"/>
            <ac:spMk id="8" creationId="{D038248A-211C-4EEC-8401-C761B929FB52}"/>
          </ac:spMkLst>
        </pc:spChg>
        <pc:spChg chg="add mod ord">
          <ac:chgData name="Hsin Cheng (Student)" userId="S::hcheng61@sundevils.asu.edu::b8115075-f288-429e-a0b2-9779120134a9" providerId="AD" clId="Web-{01743F82-34C7-0398-9EA4-5B83C55C98EC}" dt="2025-11-28T16:43:08.109" v="1269"/>
          <ac:spMkLst>
            <pc:docMk/>
            <pc:sldMk cId="2847964114" sldId="260"/>
            <ac:spMk id="9" creationId="{18A8CEEF-C411-3908-2EF9-0689FF383B91}"/>
          </ac:spMkLst>
        </pc:spChg>
        <pc:grpChg chg="add ord">
          <ac:chgData name="Hsin Cheng (Student)" userId="S::hcheng61@sundevils.asu.edu::b8115075-f288-429e-a0b2-9779120134a9" providerId="AD" clId="Web-{01743F82-34C7-0398-9EA4-5B83C55C98EC}" dt="2025-11-28T16:43:52.971" v="1327"/>
          <ac:grpSpMkLst>
            <pc:docMk/>
            <pc:sldMk cId="2847964114" sldId="260"/>
            <ac:grpSpMk id="12" creationId="{04542298-A2B1-480F-A11C-A40EDD19B857}"/>
          </ac:grpSpMkLst>
        </pc:grpChg>
        <pc:grpChg chg="add">
          <ac:chgData name="Hsin Cheng (Student)" userId="S::hcheng61@sundevils.asu.edu::b8115075-f288-429e-a0b2-9779120134a9" providerId="AD" clId="Web-{01743F82-34C7-0398-9EA4-5B83C55C98EC}" dt="2025-11-27T06:07:31.036" v="214"/>
          <ac:grpSpMkLst>
            <pc:docMk/>
            <pc:sldMk cId="2847964114" sldId="260"/>
            <ac:grpSpMk id="18" creationId="{2A5C9C35-2375-49EB-B99C-17C87D42FE7C}"/>
          </ac:grpSpMkLst>
        </pc:grpChg>
      </pc:sldChg>
      <pc:sldChg chg="addSp delSp modSp new mod setBg">
        <pc:chgData name="Hsin Cheng (Student)" userId="S::hcheng61@sundevils.asu.edu::b8115075-f288-429e-a0b2-9779120134a9" providerId="AD" clId="Web-{01743F82-34C7-0398-9EA4-5B83C55C98EC}" dt="2025-11-27T06:11:04.706" v="264"/>
        <pc:sldMkLst>
          <pc:docMk/>
          <pc:sldMk cId="199533104" sldId="261"/>
        </pc:sldMkLst>
        <pc:spChg chg="mod">
          <ac:chgData name="Hsin Cheng (Student)" userId="S::hcheng61@sundevils.asu.edu::b8115075-f288-429e-a0b2-9779120134a9" providerId="AD" clId="Web-{01743F82-34C7-0398-9EA4-5B83C55C98EC}" dt="2025-11-27T06:09:00.855" v="237" actId="1076"/>
          <ac:spMkLst>
            <pc:docMk/>
            <pc:sldMk cId="199533104" sldId="261"/>
            <ac:spMk id="2" creationId="{2D21A534-464C-484C-FAE2-DB6C50BD8A98}"/>
          </ac:spMkLst>
        </pc:spChg>
        <pc:spChg chg="add mod">
          <ac:chgData name="Hsin Cheng (Student)" userId="S::hcheng61@sundevils.asu.edu::b8115075-f288-429e-a0b2-9779120134a9" providerId="AD" clId="Web-{01743F82-34C7-0398-9EA4-5B83C55C98EC}" dt="2025-11-27T06:11:04.706" v="264"/>
          <ac:spMkLst>
            <pc:docMk/>
            <pc:sldMk cId="199533104" sldId="261"/>
            <ac:spMk id="4" creationId="{80E18471-DA6F-BCE2-5D41-EBA77A07269B}"/>
          </ac:spMkLst>
        </pc:spChg>
        <pc:spChg chg="add">
          <ac:chgData name="Hsin Cheng (Student)" userId="S::hcheng61@sundevils.asu.edu::b8115075-f288-429e-a0b2-9779120134a9" providerId="AD" clId="Web-{01743F82-34C7-0398-9EA4-5B83C55C98EC}" dt="2025-11-27T06:08:10.102" v="216"/>
          <ac:spMkLst>
            <pc:docMk/>
            <pc:sldMk cId="199533104" sldId="261"/>
            <ac:spMk id="8" creationId="{4BC99CB9-DDAD-44A2-8A1C-E3AF4E72DF5C}"/>
          </ac:spMkLst>
        </pc:spChg>
        <pc:grpChg chg="add">
          <ac:chgData name="Hsin Cheng (Student)" userId="S::hcheng61@sundevils.asu.edu::b8115075-f288-429e-a0b2-9779120134a9" providerId="AD" clId="Web-{01743F82-34C7-0398-9EA4-5B83C55C98EC}" dt="2025-11-27T06:08:10.102" v="216"/>
          <ac:grpSpMkLst>
            <pc:docMk/>
            <pc:sldMk cId="199533104" sldId="261"/>
            <ac:grpSpMk id="10" creationId="{5C3921CD-DDE5-4B57-8FDF-B37ADE4EDAC7}"/>
          </ac:grpSpMkLst>
        </pc:grpChg>
      </pc:sldChg>
      <pc:sldChg chg="modSp add replId">
        <pc:chgData name="Hsin Cheng (Student)" userId="S::hcheng61@sundevils.asu.edu::b8115075-f288-429e-a0b2-9779120134a9" providerId="AD" clId="Web-{01743F82-34C7-0398-9EA4-5B83C55C98EC}" dt="2025-11-27T21:54:58.156" v="674" actId="20577"/>
        <pc:sldMkLst>
          <pc:docMk/>
          <pc:sldMk cId="826766749" sldId="263"/>
        </pc:sldMkLst>
        <pc:spChg chg="mod">
          <ac:chgData name="Hsin Cheng (Student)" userId="S::hcheng61@sundevils.asu.edu::b8115075-f288-429e-a0b2-9779120134a9" providerId="AD" clId="Web-{01743F82-34C7-0398-9EA4-5B83C55C98EC}" dt="2025-11-27T21:54:58.156" v="674" actId="20577"/>
          <ac:spMkLst>
            <pc:docMk/>
            <pc:sldMk cId="826766749" sldId="263"/>
            <ac:spMk id="5" creationId="{5D87B41F-AC14-9E67-0BA4-985A42D8236D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21:54:30.891" v="663" actId="20577"/>
          <ac:spMkLst>
            <pc:docMk/>
            <pc:sldMk cId="826766749" sldId="263"/>
            <ac:spMk id="7" creationId="{7C583E4F-C864-1C00-B61B-95016BB2CCF8}"/>
          </ac:spMkLst>
        </pc:spChg>
      </pc:sldChg>
      <pc:sldChg chg="modSp add replId">
        <pc:chgData name="Hsin Cheng (Student)" userId="S::hcheng61@sundevils.asu.edu::b8115075-f288-429e-a0b2-9779120134a9" providerId="AD" clId="Web-{01743F82-34C7-0398-9EA4-5B83C55C98EC}" dt="2025-11-28T16:46:11.729" v="1359" actId="20577"/>
        <pc:sldMkLst>
          <pc:docMk/>
          <pc:sldMk cId="2484558958" sldId="265"/>
        </pc:sldMkLst>
        <pc:spChg chg="mod">
          <ac:chgData name="Hsin Cheng (Student)" userId="S::hcheng61@sundevils.asu.edu::b8115075-f288-429e-a0b2-9779120134a9" providerId="AD" clId="Web-{01743F82-34C7-0398-9EA4-5B83C55C98EC}" dt="2025-11-27T21:37:10.177" v="552" actId="20577"/>
          <ac:spMkLst>
            <pc:docMk/>
            <pc:sldMk cId="2484558958" sldId="265"/>
            <ac:spMk id="5" creationId="{CE5E9BBF-204A-D53C-809A-D668FA3CD7B2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8T16:46:11.729" v="1359" actId="20577"/>
          <ac:spMkLst>
            <pc:docMk/>
            <pc:sldMk cId="2484558958" sldId="265"/>
            <ac:spMk id="7" creationId="{D5CFDE18-7B89-5877-7DD3-EE33B9F03CBD}"/>
          </ac:spMkLst>
        </pc:spChg>
      </pc:sldChg>
      <pc:sldChg chg="modSp add replId">
        <pc:chgData name="Hsin Cheng (Student)" userId="S::hcheng61@sundevils.asu.edu::b8115075-f288-429e-a0b2-9779120134a9" providerId="AD" clId="Web-{01743F82-34C7-0398-9EA4-5B83C55C98EC}" dt="2025-11-27T21:44:52.871" v="597" actId="20577"/>
        <pc:sldMkLst>
          <pc:docMk/>
          <pc:sldMk cId="1845411806" sldId="267"/>
        </pc:sldMkLst>
        <pc:spChg chg="mod">
          <ac:chgData name="Hsin Cheng (Student)" userId="S::hcheng61@sundevils.asu.edu::b8115075-f288-429e-a0b2-9779120134a9" providerId="AD" clId="Web-{01743F82-34C7-0398-9EA4-5B83C55C98EC}" dt="2025-11-27T21:44:10.870" v="585" actId="20577"/>
          <ac:spMkLst>
            <pc:docMk/>
            <pc:sldMk cId="1845411806" sldId="267"/>
            <ac:spMk id="5" creationId="{0768D35A-4937-56CF-7695-BC025942918F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21:44:52.871" v="597" actId="20577"/>
          <ac:spMkLst>
            <pc:docMk/>
            <pc:sldMk cId="1845411806" sldId="267"/>
            <ac:spMk id="7" creationId="{6B3CD394-9D89-701D-2DC2-57EB7C335CC2}"/>
          </ac:spMkLst>
        </pc:spChg>
      </pc:sldChg>
      <pc:sldChg chg="modSp add ord replId">
        <pc:chgData name="Hsin Cheng (Student)" userId="S::hcheng61@sundevils.asu.edu::b8115075-f288-429e-a0b2-9779120134a9" providerId="AD" clId="Web-{01743F82-34C7-0398-9EA4-5B83C55C98EC}" dt="2025-11-27T21:43:31.573" v="583" actId="20577"/>
        <pc:sldMkLst>
          <pc:docMk/>
          <pc:sldMk cId="2219217719" sldId="268"/>
        </pc:sldMkLst>
        <pc:spChg chg="mod">
          <ac:chgData name="Hsin Cheng (Student)" userId="S::hcheng61@sundevils.asu.edu::b8115075-f288-429e-a0b2-9779120134a9" providerId="AD" clId="Web-{01743F82-34C7-0398-9EA4-5B83C55C98EC}" dt="2025-11-27T21:41:30.288" v="576" actId="20577"/>
          <ac:spMkLst>
            <pc:docMk/>
            <pc:sldMk cId="2219217719" sldId="268"/>
            <ac:spMk id="5" creationId="{E94C830D-6219-9891-A77F-F6E62B469734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21:43:31.573" v="583" actId="20577"/>
          <ac:spMkLst>
            <pc:docMk/>
            <pc:sldMk cId="2219217719" sldId="268"/>
            <ac:spMk id="7" creationId="{DE1AF98E-C1D7-709A-B5E2-C345E77752BE}"/>
          </ac:spMkLst>
        </pc:spChg>
      </pc:sldChg>
      <pc:sldChg chg="modSp add replId">
        <pc:chgData name="Hsin Cheng (Student)" userId="S::hcheng61@sundevils.asu.edu::b8115075-f288-429e-a0b2-9779120134a9" providerId="AD" clId="Web-{01743F82-34C7-0398-9EA4-5B83C55C98EC}" dt="2025-11-27T22:02:06.100" v="759" actId="20577"/>
        <pc:sldMkLst>
          <pc:docMk/>
          <pc:sldMk cId="3650284912" sldId="269"/>
        </pc:sldMkLst>
        <pc:spChg chg="mod">
          <ac:chgData name="Hsin Cheng (Student)" userId="S::hcheng61@sundevils.asu.edu::b8115075-f288-429e-a0b2-9779120134a9" providerId="AD" clId="Web-{01743F82-34C7-0398-9EA4-5B83C55C98EC}" dt="2025-11-27T22:02:06.100" v="759" actId="20577"/>
          <ac:spMkLst>
            <pc:docMk/>
            <pc:sldMk cId="3650284912" sldId="269"/>
            <ac:spMk id="5" creationId="{5ADCD0E9-825F-A883-7B6D-CC33868552BE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21:56:10.188" v="692" actId="20577"/>
          <ac:spMkLst>
            <pc:docMk/>
            <pc:sldMk cId="3650284912" sldId="269"/>
            <ac:spMk id="7" creationId="{BD631E29-45DF-D799-EC54-A0CD4560D601}"/>
          </ac:spMkLst>
        </pc:spChg>
      </pc:sldChg>
      <pc:sldChg chg="modSp add del ord replId">
        <pc:chgData name="Hsin Cheng (Student)" userId="S::hcheng61@sundevils.asu.edu::b8115075-f288-429e-a0b2-9779120134a9" providerId="AD" clId="Web-{01743F82-34C7-0398-9EA4-5B83C55C98EC}" dt="2025-11-27T22:01:31.927" v="753" actId="20577"/>
        <pc:sldMkLst>
          <pc:docMk/>
          <pc:sldMk cId="4141168184" sldId="272"/>
        </pc:sldMkLst>
        <pc:spChg chg="mod">
          <ac:chgData name="Hsin Cheng (Student)" userId="S::hcheng61@sundevils.asu.edu::b8115075-f288-429e-a0b2-9779120134a9" providerId="AD" clId="Web-{01743F82-34C7-0398-9EA4-5B83C55C98EC}" dt="2025-11-27T22:00:48.942" v="741" actId="20577"/>
          <ac:spMkLst>
            <pc:docMk/>
            <pc:sldMk cId="4141168184" sldId="272"/>
            <ac:spMk id="5" creationId="{44CEDF0B-B7FF-3D37-DA81-611EE588C281}"/>
          </ac:spMkLst>
        </pc:spChg>
        <pc:spChg chg="mod">
          <ac:chgData name="Hsin Cheng (Student)" userId="S::hcheng61@sundevils.asu.edu::b8115075-f288-429e-a0b2-9779120134a9" providerId="AD" clId="Web-{01743F82-34C7-0398-9EA4-5B83C55C98EC}" dt="2025-11-27T22:01:31.927" v="753" actId="20577"/>
          <ac:spMkLst>
            <pc:docMk/>
            <pc:sldMk cId="4141168184" sldId="272"/>
            <ac:spMk id="7" creationId="{EEC80AF0-98B4-BB85-EF74-5EB6F85E8880}"/>
          </ac:spMkLst>
        </pc:spChg>
      </pc:sldChg>
      <pc:sldChg chg="add mod replId modShow">
        <pc:chgData name="Hsin Cheng (Student)" userId="S::hcheng61@sundevils.asu.edu::b8115075-f288-429e-a0b2-9779120134a9" providerId="AD" clId="Web-{01743F82-34C7-0398-9EA4-5B83C55C98EC}" dt="2025-11-27T22:02:10.709" v="761"/>
        <pc:sldMkLst>
          <pc:docMk/>
          <pc:sldMk cId="2374088635" sldId="274"/>
        </pc:sldMkLst>
      </pc:sldChg>
      <pc:sldChg chg="addSp delSp modSp add replId">
        <pc:chgData name="Hsin Cheng (Student)" userId="S::hcheng61@sundevils.asu.edu::b8115075-f288-429e-a0b2-9779120134a9" providerId="AD" clId="Web-{01743F82-34C7-0398-9EA4-5B83C55C98EC}" dt="2025-11-28T16:21:14.644" v="1075"/>
        <pc:sldMkLst>
          <pc:docMk/>
          <pc:sldMk cId="3031677748" sldId="276"/>
        </pc:sldMkLst>
        <pc:spChg chg="mod">
          <ac:chgData name="Hsin Cheng (Student)" userId="S::hcheng61@sundevils.asu.edu::b8115075-f288-429e-a0b2-9779120134a9" providerId="AD" clId="Web-{01743F82-34C7-0398-9EA4-5B83C55C98EC}" dt="2025-11-28T16:21:14.644" v="1075"/>
          <ac:spMkLst>
            <pc:docMk/>
            <pc:sldMk cId="3031677748" sldId="276"/>
            <ac:spMk id="5" creationId="{B58754F1-239F-D618-23A3-D597BBCE3CDC}"/>
          </ac:spMkLst>
        </pc:spChg>
        <pc:spChg chg="mod ord">
          <ac:chgData name="Hsin Cheng (Student)" userId="S::hcheng61@sundevils.asu.edu::b8115075-f288-429e-a0b2-9779120134a9" providerId="AD" clId="Web-{01743F82-34C7-0398-9EA4-5B83C55C98EC}" dt="2025-11-28T16:21:14.644" v="1075"/>
          <ac:spMkLst>
            <pc:docMk/>
            <pc:sldMk cId="3031677748" sldId="276"/>
            <ac:spMk id="9" creationId="{5AE3C1FB-33F3-461F-06EC-E49C85C5E1DF}"/>
          </ac:spMkLst>
        </pc:spChg>
        <pc:grpChg chg="add del">
          <ac:chgData name="Hsin Cheng (Student)" userId="S::hcheng61@sundevils.asu.edu::b8115075-f288-429e-a0b2-9779120134a9" providerId="AD" clId="Web-{01743F82-34C7-0398-9EA4-5B83C55C98EC}" dt="2025-11-28T16:21:14.644" v="1075"/>
          <ac:grpSpMkLst>
            <pc:docMk/>
            <pc:sldMk cId="3031677748" sldId="276"/>
            <ac:grpSpMk id="12" creationId="{53F0E307-058C-F7D8-5F29-C31085984577}"/>
          </ac:grpSpMkLst>
        </pc:grpChg>
        <pc:grpChg chg="add del">
          <ac:chgData name="Hsin Cheng (Student)" userId="S::hcheng61@sundevils.asu.edu::b8115075-f288-429e-a0b2-9779120134a9" providerId="AD" clId="Web-{01743F82-34C7-0398-9EA4-5B83C55C98EC}" dt="2025-11-28T16:21:14.644" v="1075"/>
          <ac:grpSpMkLst>
            <pc:docMk/>
            <pc:sldMk cId="3031677748" sldId="276"/>
            <ac:grpSpMk id="18" creationId="{CACF87A9-F73B-B567-06CC-23EEA6EE7387}"/>
          </ac:grpSpMkLst>
        </pc:grpChg>
      </pc:sldChg>
      <pc:sldMasterChg chg="mod modSldLayout">
        <pc:chgData name="Hsin Cheng (Student)" userId="S::hcheng61@sundevils.asu.edu::b8115075-f288-429e-a0b2-9779120134a9" providerId="AD" clId="Web-{01743F82-34C7-0398-9EA4-5B83C55C98EC}" dt="2025-11-27T06:11:04.706" v="264"/>
        <pc:sldMasterMkLst>
          <pc:docMk/>
          <pc:sldMasterMk cId="2460954070" sldId="2147483660"/>
        </pc:sldMasterMkLst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Hsin Cheng (Student)" userId="S::hcheng61@sundevils.asu.edu::b8115075-f288-429e-a0b2-9779120134a9" providerId="AD" clId="Web-{01743F82-34C7-0398-9EA4-5B83C55C98EC}" dt="2025-11-27T06:11:04.706" v="264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sin Cheng (Student)" userId="S::hcheng61@sundevils.asu.edu::b8115075-f288-429e-a0b2-9779120134a9" providerId="AD" clId="Web-{9BD53357-4A79-5384-82D1-8E0C46FA8D01}"/>
    <pc:docChg chg="mod addSld delSld modSld sldOrd addMainMaster delMainMaster">
      <pc:chgData name="Hsin Cheng (Student)" userId="S::hcheng61@sundevils.asu.edu::b8115075-f288-429e-a0b2-9779120134a9" providerId="AD" clId="Web-{9BD53357-4A79-5384-82D1-8E0C46FA8D01}" dt="2025-12-04T00:57:08.028" v="96" actId="20577"/>
      <pc:docMkLst>
        <pc:docMk/>
      </pc:docMkLst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09857222" sldId="256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09857222" sldId="256"/>
            <ac:spMk id="8" creationId="{5A292AEA-2528-46C0-B426-95822B6141FB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09857222" sldId="256"/>
            <ac:spMk id="10" creationId="{D8B7B198-E4DF-43CD-AD8C-199884323745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09857222" sldId="256"/>
            <ac:spMk id="12" creationId="{2BE67753-EA0E-4819-8D22-0B6600CF7231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09857222" sldId="256"/>
            <ac:grpSpMk id="14" creationId="{D76D63AC-0421-45EC-B383-E79A61A78C6B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09857222" sldId="256"/>
            <ac:grpSpMk id="23" creationId="{87F87F1B-42BA-4AC7-A4E2-41544DDB2CE3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09857222" sldId="256"/>
            <ac:grpSpMk id="29" creationId="{967346A5-7569-4F15-AB5D-BE3DADF192C0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466774300" sldId="257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66774300" sldId="257"/>
            <ac:spMk id="2" creationId="{7E0F2953-FD10-D0EA-3D9F-CA516534C5E6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66774300" sldId="257"/>
            <ac:spMk id="3" creationId="{F720048A-6847-F898-1C00-79C524A5672A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66774300" sldId="257"/>
            <ac:spMk id="4" creationId="{57B890DF-495F-AB03-CAA9-85876C494E63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66774300" sldId="257"/>
            <ac:spMk id="21" creationId="{777A147A-9ED8-46B4-8660-1B3C2AA880B5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66774300" sldId="257"/>
            <ac:spMk id="23" creationId="{5D6C15A0-C087-4593-8414-2B4EC1CDC3DE}"/>
          </ac:spMkLst>
        </pc:s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966445032" sldId="258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66445032" sldId="258"/>
            <ac:spMk id="2" creationId="{641812AF-6405-65E3-7D52-9ADAD44061A5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66445032" sldId="258"/>
            <ac:spMk id="3" creationId="{67C163BD-2C16-B504-CFBB-40BA9F87BCCC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66445032" sldId="258"/>
            <ac:spMk id="4" creationId="{752C4350-3FB7-5AEA-3A89-420E45085645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66445032" sldId="258"/>
            <ac:spMk id="27" creationId="{F13C74B1-5B17-4795-BED0-7140497B445A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66445032" sldId="258"/>
            <ac:spMk id="29" creationId="{D4974D33-8DC5-464E-8C6D-BE58F0669C17}"/>
          </ac:spMkLst>
        </pc:s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426141422" sldId="259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426141422" sldId="259"/>
            <ac:spMk id="5" creationId="{FA1F4298-3B7A-05C8-BE96-3B258BB671CD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426141422" sldId="259"/>
            <ac:spMk id="7" creationId="{0449BBBA-818F-C42F-02BC-70B04809A06A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426141422" sldId="259"/>
            <ac:spMk id="8" creationId="{43C823D3-D619-407C-89E0-C6F6B1E7A42A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426141422" sldId="259"/>
            <ac:spMk id="9" creationId="{61E69476-301B-AED1-2F0F-4FB59D991042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426141422" sldId="259"/>
            <ac:grpSpMk id="12" creationId="{33D939F1-7ABE-4D0E-946A-43F37F556AFD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426141422" sldId="259"/>
            <ac:grpSpMk id="18" creationId="{9DB3963A-4187-4A72-9DA4-CA6BADE22931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2847964114" sldId="260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847964114" sldId="260"/>
            <ac:spMk id="5" creationId="{18E76236-4BE1-2A74-EDE4-7A6F93F17463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847964114" sldId="260"/>
            <ac:spMk id="8" creationId="{D038248A-211C-4EEC-8401-C761B929FB52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847964114" sldId="260"/>
            <ac:spMk id="9" creationId="{18A8CEEF-C411-3908-2EF9-0689FF383B91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847964114" sldId="260"/>
            <ac:grpSpMk id="12" creationId="{04542298-A2B1-480F-A11C-A40EDD19B857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847964114" sldId="260"/>
            <ac:grpSpMk id="18" creationId="{2A5C9C35-2375-49EB-B99C-17C87D42FE7C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99533104" sldId="261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9533104" sldId="261"/>
            <ac:spMk id="2" creationId="{2D21A534-464C-484C-FAE2-DB6C50BD8A98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9533104" sldId="261"/>
            <ac:spMk id="4" creationId="{80E18471-DA6F-BCE2-5D41-EBA77A07269B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99533104" sldId="261"/>
            <ac:spMk id="8" creationId="{4BC99CB9-DDAD-44A2-8A1C-E3AF4E72DF5C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99533104" sldId="261"/>
            <ac:grpSpMk id="10" creationId="{5C3921CD-DDE5-4B57-8FDF-B37ADE4EDAC7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4:37.341" v="88" actId="20577"/>
        <pc:sldMkLst>
          <pc:docMk/>
          <pc:sldMk cId="826766749" sldId="263"/>
        </pc:sldMkLst>
        <pc:spChg chg="mod ord">
          <ac:chgData name="Hsin Cheng (Student)" userId="S::hcheng61@sundevils.asu.edu::b8115075-f288-429e-a0b2-9779120134a9" providerId="AD" clId="Web-{9BD53357-4A79-5384-82D1-8E0C46FA8D01}" dt="2025-12-04T00:54:37.341" v="88" actId="20577"/>
          <ac:spMkLst>
            <pc:docMk/>
            <pc:sldMk cId="826766749" sldId="263"/>
            <ac:spMk id="5" creationId="{5D87B41F-AC14-9E67-0BA4-985A42D8236D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826766749" sldId="263"/>
            <ac:spMk id="7" creationId="{7C583E4F-C864-1C00-B61B-95016BB2CCF8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826766749" sldId="263"/>
            <ac:spMk id="8" creationId="{FA0DE123-162E-23A0-AE15-14E81B353495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826766749" sldId="263"/>
            <ac:spMk id="9" creationId="{406994B7-B39D-32D9-4536-43BB36F3BCB5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826766749" sldId="263"/>
            <ac:grpSpMk id="12" creationId="{67CAB6F0-75D6-39E8-855B-FBEF6B8C09B0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826766749" sldId="263"/>
            <ac:grpSpMk id="18" creationId="{EE54908A-AFDC-3664-279D-B8C1820CF114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2484558958" sldId="265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484558958" sldId="265"/>
            <ac:spMk id="2" creationId="{1E36FBFA-9159-E16C-D41F-29E2960E31E7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484558958" sldId="265"/>
            <ac:spMk id="5" creationId="{CE5E9BBF-204A-D53C-809A-D668FA3CD7B2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484558958" sldId="265"/>
            <ac:spMk id="7" creationId="{D5CFDE18-7B89-5877-7DD3-EE33B9F03CBD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484558958" sldId="265"/>
            <ac:spMk id="8" creationId="{09D254D0-EA4D-B715-0B1C-E1A7BBE4BA7B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484558958" sldId="265"/>
            <ac:grpSpMk id="12" creationId="{1505702F-BEF7-7BDE-19E9-2B6706F99EB7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484558958" sldId="265"/>
            <ac:grpSpMk id="18" creationId="{23EA5739-213D-4DD0-726F-B458DEE2437E}"/>
          </ac:grpSpMkLst>
        </pc:grpChg>
        <pc:picChg chg="add mod">
          <ac:chgData name="Hsin Cheng (Student)" userId="S::hcheng61@sundevils.asu.edu::b8115075-f288-429e-a0b2-9779120134a9" providerId="AD" clId="Web-{9BD53357-4A79-5384-82D1-8E0C46FA8D01}" dt="2025-12-04T00:49:03.054" v="26" actId="1076"/>
          <ac:picMkLst>
            <pc:docMk/>
            <pc:sldMk cId="2484558958" sldId="265"/>
            <ac:picMk id="6" creationId="{D2628B40-992E-AC20-E9AE-C07B497CF14C}"/>
          </ac:picMkLst>
        </pc:picChg>
        <pc:picChg chg="add mod">
          <ac:chgData name="Hsin Cheng (Student)" userId="S::hcheng61@sundevils.asu.edu::b8115075-f288-429e-a0b2-9779120134a9" providerId="AD" clId="Web-{9BD53357-4A79-5384-82D1-8E0C46FA8D01}" dt="2025-12-04T00:49:05.007" v="27" actId="1076"/>
          <ac:picMkLst>
            <pc:docMk/>
            <pc:sldMk cId="2484558958" sldId="265"/>
            <ac:picMk id="10" creationId="{7A395FDB-D3EC-E1EE-9A7A-1E8B886B5118}"/>
          </ac:picMkLst>
        </pc:pic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845411806" sldId="267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845411806" sldId="267"/>
            <ac:spMk id="2" creationId="{AF7F8F9A-441D-914B-9000-6ABC0A8B8BCE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845411806" sldId="267"/>
            <ac:spMk id="5" creationId="{0768D35A-4937-56CF-7695-BC025942918F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845411806" sldId="267"/>
            <ac:spMk id="7" creationId="{6B3CD394-9D89-701D-2DC2-57EB7C335CC2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845411806" sldId="267"/>
            <ac:spMk id="8" creationId="{D5430E35-7FE8-D9F0-4975-DDF71F190023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845411806" sldId="267"/>
            <ac:grpSpMk id="12" creationId="{EDB8FF93-E81D-A93B-BF48-1B43EA478161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845411806" sldId="267"/>
            <ac:grpSpMk id="18" creationId="{5C32B1CF-A6D6-68A1-41B1-673EE710935B}"/>
          </ac:grpSpMkLst>
        </pc:grpChg>
      </pc:sldChg>
      <pc:sldChg chg="modSp mod modClrScheme chgLayout">
        <pc:chgData name="Hsin Cheng (Student)" userId="S::hcheng61@sundevils.asu.edu::b8115075-f288-429e-a0b2-9779120134a9" providerId="AD" clId="Web-{9BD53357-4A79-5384-82D1-8E0C46FA8D01}" dt="2025-12-04T00:54:54.607" v="90" actId="1076"/>
        <pc:sldMkLst>
          <pc:docMk/>
          <pc:sldMk cId="2219217719" sldId="268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219217719" sldId="268"/>
            <ac:spMk id="2" creationId="{8FE3A818-B6A1-9A4E-5A25-C617F72264A6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219217719" sldId="268"/>
            <ac:spMk id="5" creationId="{E94C830D-6219-9891-A77F-F6E62B469734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219217719" sldId="268"/>
            <ac:spMk id="7" creationId="{DE1AF98E-C1D7-709A-B5E2-C345E77752BE}"/>
          </ac:spMkLst>
        </pc:spChg>
        <pc:picChg chg="mod">
          <ac:chgData name="Hsin Cheng (Student)" userId="S::hcheng61@sundevils.asu.edu::b8115075-f288-429e-a0b2-9779120134a9" providerId="AD" clId="Web-{9BD53357-4A79-5384-82D1-8E0C46FA8D01}" dt="2025-12-04T00:54:54.607" v="90" actId="1076"/>
          <ac:picMkLst>
            <pc:docMk/>
            <pc:sldMk cId="2219217719" sldId="268"/>
            <ac:picMk id="4" creationId="{2A49319C-FC32-667D-CC46-58F471447AA5}"/>
          </ac:picMkLst>
        </pc:pic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3650284912" sldId="269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650284912" sldId="269"/>
            <ac:spMk id="5" creationId="{5ADCD0E9-825F-A883-7B6D-CC33868552BE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650284912" sldId="269"/>
            <ac:spMk id="7" creationId="{BD631E29-45DF-D799-EC54-A0CD4560D601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650284912" sldId="269"/>
            <ac:spMk id="8" creationId="{BE996ECA-5604-9C4D-7FBE-3D036D84A383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650284912" sldId="269"/>
            <ac:spMk id="9" creationId="{4DBDEC04-C373-A89C-8EA5-BDC6D00677DB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650284912" sldId="269"/>
            <ac:grpSpMk id="12" creationId="{CDFF05AB-02DF-4F3A-C35F-184559AF3142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650284912" sldId="269"/>
            <ac:grpSpMk id="18" creationId="{BB91C769-998D-BB97-B41E-EE2BA7619789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4141168184" sldId="272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41168184" sldId="272"/>
            <ac:spMk id="2" creationId="{17A9CDD2-D904-A5D0-A99C-4E26EAF91BA2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41168184" sldId="272"/>
            <ac:spMk id="5" creationId="{44CEDF0B-B7FF-3D37-DA81-611EE588C281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41168184" sldId="272"/>
            <ac:spMk id="7" creationId="{EEC80AF0-98B4-BB85-EF74-5EB6F85E8880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41168184" sldId="272"/>
            <ac:spMk id="8" creationId="{309D25B7-B847-4D11-F972-D245AF1FDA13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4141168184" sldId="272"/>
            <ac:grpSpMk id="12" creationId="{D46945B7-224B-9E81-52F6-24D26472F14D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4141168184" sldId="272"/>
            <ac:grpSpMk id="18" creationId="{22BD903B-7CE7-2991-AD37-9F5F646BE376}"/>
          </ac:grpSpMkLst>
        </pc:grpChg>
      </pc:sldChg>
      <pc:sldChg chg="addSp delSp modSp mod or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2374088635" sldId="274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374088635" sldId="274"/>
            <ac:spMk id="5" creationId="{B9786625-3C61-D518-EA9D-913089EE6D18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374088635" sldId="274"/>
            <ac:spMk id="7" creationId="{4F013E06-6CBA-3C28-A3C1-41C61E6FA1A1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374088635" sldId="274"/>
            <ac:spMk id="8" creationId="{1DCC88C1-80A7-3BCB-4111-6A3F696B8FD3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374088635" sldId="274"/>
            <ac:spMk id="9" creationId="{C5A6AD85-E018-F22C-693F-63F39874D52C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374088635" sldId="274"/>
            <ac:grpSpMk id="12" creationId="{EE322267-6C6A-4853-B761-2F2515F06A84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374088635" sldId="274"/>
            <ac:grpSpMk id="18" creationId="{53908C31-159C-B41D-99FC-82E3C9F9D5E0}"/>
          </ac:grpSpMkLst>
        </pc:grpChg>
        <pc:picChg chg="add mod">
          <ac:chgData name="Hsin Cheng (Student)" userId="S::hcheng61@sundevils.asu.edu::b8115075-f288-429e-a0b2-9779120134a9" providerId="AD" clId="Web-{9BD53357-4A79-5384-82D1-8E0C46FA8D01}" dt="2025-12-04T00:50:22.364" v="43" actId="1076"/>
          <ac:picMkLst>
            <pc:docMk/>
            <pc:sldMk cId="2374088635" sldId="274"/>
            <ac:picMk id="4" creationId="{56D6CA36-DC42-536D-FB8F-B29D0DD50339}"/>
          </ac:picMkLst>
        </pc:pic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3031677748" sldId="276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031677748" sldId="276"/>
            <ac:spMk id="5" creationId="{B58754F1-239F-D618-23A3-D597BBCE3CDC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031677748" sldId="276"/>
            <ac:spMk id="9" creationId="{5AE3C1FB-33F3-461F-06EC-E49C85C5E1DF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031677748" sldId="276"/>
            <ac:grpSpMk id="12" creationId="{53F0E307-058C-F7D8-5F29-C31085984577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031677748" sldId="276"/>
            <ac:grpSpMk id="18" creationId="{CACF87A9-F73B-B567-06CC-23EEA6EE7387}"/>
          </ac:grpSpMkLst>
        </pc:grpChg>
        <pc:picChg chg="add mod">
          <ac:chgData name="Hsin Cheng (Student)" userId="S::hcheng61@sundevils.asu.edu::b8115075-f288-429e-a0b2-9779120134a9" providerId="AD" clId="Web-{9BD53357-4A79-5384-82D1-8E0C46FA8D01}" dt="2025-12-04T00:46:01.104" v="17" actId="1076"/>
          <ac:picMkLst>
            <pc:docMk/>
            <pc:sldMk cId="3031677748" sldId="276"/>
            <ac:picMk id="2" creationId="{795A7DA1-5109-53B0-7B21-6F5884150354}"/>
          </ac:picMkLst>
        </pc:pic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326249386" sldId="277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326249386" sldId="277"/>
            <ac:spMk id="5" creationId="{165FE0F7-F52A-B138-6060-FEDC3C6075F6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326249386" sldId="277"/>
            <ac:spMk id="7" creationId="{2104EC19-509B-1D1F-54BF-17A33FF83641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326249386" sldId="277"/>
            <ac:spMk id="8" creationId="{81D4B7D7-6BA9-A9D6-8861-9DA077A808A1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326249386" sldId="277"/>
            <ac:spMk id="9" creationId="{A868E997-DC77-E758-D239-19D3FACB6D00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326249386" sldId="277"/>
            <ac:grpSpMk id="12" creationId="{E1FD5515-0379-BC86-0EEF-E3D10A4A5A81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326249386" sldId="277"/>
            <ac:grpSpMk id="18" creationId="{71B19C86-87EE-AA17-A395-6F82456EAD50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7:08.028" v="96" actId="20577"/>
        <pc:sldMkLst>
          <pc:docMk/>
          <pc:sldMk cId="4118699086" sldId="279"/>
        </pc:sldMkLst>
        <pc:spChg chg="mod ord">
          <ac:chgData name="Hsin Cheng (Student)" userId="S::hcheng61@sundevils.asu.edu::b8115075-f288-429e-a0b2-9779120134a9" providerId="AD" clId="Web-{9BD53357-4A79-5384-82D1-8E0C46FA8D01}" dt="2025-12-04T00:57:08.028" v="96" actId="20577"/>
          <ac:spMkLst>
            <pc:docMk/>
            <pc:sldMk cId="4118699086" sldId="279"/>
            <ac:spMk id="2" creationId="{428CD06C-E428-133E-5B38-20290C80A90D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18699086" sldId="279"/>
            <ac:spMk id="3" creationId="{EE76CC45-A4EA-4160-7DC5-BEEED69275D6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18699086" sldId="279"/>
            <ac:spMk id="4" creationId="{D1849288-7034-A097-B548-5FB0322AF0A3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18699086" sldId="279"/>
            <ac:spMk id="1031" creationId="{69D47016-023F-44BD-981C-50E7A10A6609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4118699086" sldId="279"/>
            <ac:spMk id="1033" creationId="{6D8B37B0-0682-433E-BC8D-498C04ABD9A7}"/>
          </ac:spMkLst>
        </pc:s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621820522" sldId="280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621820522" sldId="280"/>
            <ac:spMk id="5" creationId="{CFF7696C-F77F-BE15-D7DC-8297D3CAD66F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621820522" sldId="280"/>
            <ac:spMk id="7" creationId="{EB47E12A-8A62-21DC-B614-1D1F9AAC3801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621820522" sldId="280"/>
            <ac:spMk id="8" creationId="{839C29E3-8F1F-6B3E-F499-55D94DF40501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621820522" sldId="280"/>
            <ac:spMk id="9" creationId="{3B9B02EA-5064-9008-5AAC-D839FA0B6EB6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621820522" sldId="280"/>
            <ac:grpSpMk id="12" creationId="{59852235-B366-9EA9-CACB-CA98A1D5A0CE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621820522" sldId="280"/>
            <ac:grpSpMk id="18" creationId="{2005ACA6-8B6D-149C-94B3-C5D5DA64573C}"/>
          </ac:grpSpMkLst>
        </pc:grpChg>
      </pc:sldChg>
      <pc:sldChg chg="addSp delSp modSp mo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1752119787" sldId="281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752119787" sldId="281"/>
            <ac:spMk id="5" creationId="{182098D9-EC5C-83A6-42F2-64AD1047D04C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752119787" sldId="281"/>
            <ac:spMk id="7" creationId="{E9EFDCF3-56C6-B775-D80F-B87843941063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752119787" sldId="281"/>
            <ac:spMk id="8" creationId="{5BD9858F-C650-70C3-718B-E750A2F4D574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1752119787" sldId="281"/>
            <ac:spMk id="9" creationId="{57BBA2F4-6063-8D73-DDAA-235AB2AFEBDC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752119787" sldId="281"/>
            <ac:grpSpMk id="12" creationId="{FF519A5B-FE99-A483-5198-7367D1F3E5E8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1752119787" sldId="281"/>
            <ac:grpSpMk id="18" creationId="{0D1C817D-D946-FB07-15EB-F81E5DFDAFC0}"/>
          </ac:grpSpMkLst>
        </pc:grpChg>
      </pc:sldChg>
      <pc:sldChg chg="addSp delSp modSp add mod replI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3929939236" sldId="283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929939236" sldId="283"/>
            <ac:spMk id="2" creationId="{30B3931F-18B0-2747-53B3-CB4596F373D1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929939236" sldId="283"/>
            <ac:spMk id="5" creationId="{3AD2AB42-02E0-F8B2-8408-D37503E09BFE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929939236" sldId="283"/>
            <ac:spMk id="7" creationId="{9991C4AA-5BE2-54ED-25A6-91AB6B96833D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929939236" sldId="283"/>
            <ac:spMk id="8" creationId="{26004B2F-F57A-EFC4-2E9F-0BBC0AB55679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929939236" sldId="283"/>
            <ac:grpSpMk id="12" creationId="{52014D45-637F-FF83-CDD6-28AFD4F61615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929939236" sldId="283"/>
            <ac:grpSpMk id="18" creationId="{6D18DFA5-5BFF-D49F-4814-FF288E6758BA}"/>
          </ac:grpSpMkLst>
        </pc:grpChg>
      </pc:sldChg>
      <pc:sldChg chg="addSp delSp modSp add mod replI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3484710780" sldId="284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484710780" sldId="284"/>
            <ac:spMk id="5" creationId="{E2A2A896-FF19-B2FF-D93A-EFBBA0CD05D1}"/>
          </ac:spMkLst>
        </pc:spChg>
        <pc:spChg chg="add del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484710780" sldId="284"/>
            <ac:spMk id="8" creationId="{F959B36B-E9D0-3ECF-F9A2-6F16238528A9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3484710780" sldId="284"/>
            <ac:spMk id="9" creationId="{2DD4ACAA-759E-974E-82D0-3C05F82D7547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484710780" sldId="284"/>
            <ac:grpSpMk id="12" creationId="{58CD6D62-FABA-ED5C-33FD-EFC8B5970D4F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3484710780" sldId="284"/>
            <ac:grpSpMk id="18" creationId="{B95957B7-E5FA-0607-D40E-4D6AD68127BB}"/>
          </ac:grpSpMkLst>
        </pc:grpChg>
      </pc:sldChg>
      <pc:sldChg chg="addSp delSp modSp add mod replId modClrScheme delDesignElem chgLayout">
        <pc:chgData name="Hsin Cheng (Student)" userId="S::hcheng61@sundevils.asu.edu::b8115075-f288-429e-a0b2-9779120134a9" providerId="AD" clId="Web-{9BD53357-4A79-5384-82D1-8E0C46FA8D01}" dt="2025-12-04T00:53:43.482" v="85"/>
        <pc:sldMkLst>
          <pc:docMk/>
          <pc:sldMk cId="2243567068" sldId="285"/>
        </pc:sldMkLst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243567068" sldId="285"/>
            <ac:spMk id="5" creationId="{24970529-01D8-DBF8-3F75-3B1F2F131C2B}"/>
          </ac:spMkLst>
        </pc:spChg>
        <pc:spChg chg="add mod">
          <ac:chgData name="Hsin Cheng (Student)" userId="S::hcheng61@sundevils.asu.edu::b8115075-f288-429e-a0b2-9779120134a9" providerId="AD" clId="Web-{9BD53357-4A79-5384-82D1-8E0C46FA8D01}" dt="2025-12-04T00:52:30.952" v="81"/>
          <ac:spMkLst>
            <pc:docMk/>
            <pc:sldMk cId="2243567068" sldId="285"/>
            <ac:spMk id="6" creationId="{B1677310-8F2A-C004-85DB-944699629E72}"/>
          </ac:spMkLst>
        </pc:spChg>
        <pc:spChg chg="mod ord">
          <ac:chgData name="Hsin Cheng (Student)" userId="S::hcheng61@sundevils.asu.edu::b8115075-f288-429e-a0b2-9779120134a9" providerId="AD" clId="Web-{9BD53357-4A79-5384-82D1-8E0C46FA8D01}" dt="2025-12-04T00:53:43.482" v="85"/>
          <ac:spMkLst>
            <pc:docMk/>
            <pc:sldMk cId="2243567068" sldId="285"/>
            <ac:spMk id="9" creationId="{FD545373-E620-04B0-B06C-77E936455DF9}"/>
          </ac:spMkLst>
        </pc:s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243567068" sldId="285"/>
            <ac:grpSpMk id="12" creationId="{3B5E9A37-B069-2A73-A018-DF2A4F7B4AD7}"/>
          </ac:grpSpMkLst>
        </pc:grpChg>
        <pc:grpChg chg="add del">
          <ac:chgData name="Hsin Cheng (Student)" userId="S::hcheng61@sundevils.asu.edu::b8115075-f288-429e-a0b2-9779120134a9" providerId="AD" clId="Web-{9BD53357-4A79-5384-82D1-8E0C46FA8D01}" dt="2025-12-04T00:53:43.482" v="85"/>
          <ac:grpSpMkLst>
            <pc:docMk/>
            <pc:sldMk cId="2243567068" sldId="285"/>
            <ac:grpSpMk id="18" creationId="{61810DE9-432A-9BEE-A3D6-B74C0CD90DDB}"/>
          </ac:grpSpMkLst>
        </pc:grpChg>
        <pc:picChg chg="add mod ord">
          <ac:chgData name="Hsin Cheng (Student)" userId="S::hcheng61@sundevils.asu.edu::b8115075-f288-429e-a0b2-9779120134a9" providerId="AD" clId="Web-{9BD53357-4A79-5384-82D1-8E0C46FA8D01}" dt="2025-12-04T00:53:43.482" v="85"/>
          <ac:picMkLst>
            <pc:docMk/>
            <pc:sldMk cId="2243567068" sldId="285"/>
            <ac:picMk id="4" creationId="{30E9D183-16BF-50C0-076B-8478BB211933}"/>
          </ac:picMkLst>
        </pc:picChg>
      </pc:sldChg>
      <pc:sldMasterChg chg="add del addSldLayout delSldLayout">
        <pc:chgData name="Hsin Cheng (Student)" userId="S::hcheng61@sundevils.asu.edu::b8115075-f288-429e-a0b2-9779120134a9" providerId="AD" clId="Web-{9BD53357-4A79-5384-82D1-8E0C46FA8D01}" dt="2025-12-04T00:53:43.482" v="85"/>
        <pc:sldMasterMkLst>
          <pc:docMk/>
          <pc:sldMasterMk cId="2460954070" sldId="2147483660"/>
        </pc:sldMasterMkLst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sin Cheng (Student)" userId="S::hcheng61@sundevils.asu.edu::b8115075-f288-429e-a0b2-9779120134a9" providerId="AD" clId="Web-{9BD53357-4A79-5384-82D1-8E0C46FA8D01}" dt="2025-12-04T00:53:43.482" v="85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Hsin Cheng (Student)" userId="S::hcheng61@sundevils.asu.edu::b8115075-f288-429e-a0b2-9779120134a9" providerId="AD" clId="Web-{8F463C8A-BF04-C717-DA61-5397E2B0A3C3}"/>
    <pc:docChg chg="delSld modSld sldOrd">
      <pc:chgData name="Hsin Cheng (Student)" userId="S::hcheng61@sundevils.asu.edu::b8115075-f288-429e-a0b2-9779120134a9" providerId="AD" clId="Web-{8F463C8A-BF04-C717-DA61-5397E2B0A3C3}" dt="2025-12-03T07:28:05.255" v="233" actId="20577"/>
      <pc:docMkLst>
        <pc:docMk/>
      </pc:docMkLst>
      <pc:sldChg chg="modSp">
        <pc:chgData name="Hsin Cheng (Student)" userId="S::hcheng61@sundevils.asu.edu::b8115075-f288-429e-a0b2-9779120134a9" providerId="AD" clId="Web-{8F463C8A-BF04-C717-DA61-5397E2B0A3C3}" dt="2025-12-03T07:16:41.629" v="201" actId="1076"/>
        <pc:sldMkLst>
          <pc:docMk/>
          <pc:sldMk cId="109857222" sldId="256"/>
        </pc:sldMkLst>
        <pc:spChg chg="mod">
          <ac:chgData name="Hsin Cheng (Student)" userId="S::hcheng61@sundevils.asu.edu::b8115075-f288-429e-a0b2-9779120134a9" providerId="AD" clId="Web-{8F463C8A-BF04-C717-DA61-5397E2B0A3C3}" dt="2025-12-03T07:16:41.629" v="201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28:05.255" v="233" actId="20577"/>
        <pc:sldMkLst>
          <pc:docMk/>
          <pc:sldMk cId="466774300" sldId="257"/>
        </pc:sldMkLst>
        <pc:spChg chg="mod">
          <ac:chgData name="Hsin Cheng (Student)" userId="S::hcheng61@sundevils.asu.edu::b8115075-f288-429e-a0b2-9779120134a9" providerId="AD" clId="Web-{8F463C8A-BF04-C717-DA61-5397E2B0A3C3}" dt="2025-12-03T07:28:05.255" v="233" actId="20577"/>
          <ac:spMkLst>
            <pc:docMk/>
            <pc:sldMk cId="466774300" sldId="257"/>
            <ac:spMk id="3" creationId="{F720048A-6847-F898-1C00-79C524A5672A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18:05.146" v="209" actId="14100"/>
        <pc:sldMkLst>
          <pc:docMk/>
          <pc:sldMk cId="1426141422" sldId="259"/>
        </pc:sldMkLst>
        <pc:spChg chg="mod">
          <ac:chgData name="Hsin Cheng (Student)" userId="S::hcheng61@sundevils.asu.edu::b8115075-f288-429e-a0b2-9779120134a9" providerId="AD" clId="Web-{8F463C8A-BF04-C717-DA61-5397E2B0A3C3}" dt="2025-12-03T07:18:05.146" v="209" actId="14100"/>
          <ac:spMkLst>
            <pc:docMk/>
            <pc:sldMk cId="1426141422" sldId="259"/>
            <ac:spMk id="7" creationId="{0449BBBA-818F-C42F-02BC-70B04809A06A}"/>
          </ac:spMkLst>
        </pc:spChg>
      </pc:sldChg>
      <pc:sldChg chg="addSp delSp modSp mod modShow">
        <pc:chgData name="Hsin Cheng (Student)" userId="S::hcheng61@sundevils.asu.edu::b8115075-f288-429e-a0b2-9779120134a9" providerId="AD" clId="Web-{8F463C8A-BF04-C717-DA61-5397E2B0A3C3}" dt="2025-12-03T07:18:58.538" v="218" actId="1076"/>
        <pc:sldMkLst>
          <pc:docMk/>
          <pc:sldMk cId="2847964114" sldId="260"/>
        </pc:sldMkLst>
        <pc:spChg chg="add mod">
          <ac:chgData name="Hsin Cheng (Student)" userId="S::hcheng61@sundevils.asu.edu::b8115075-f288-429e-a0b2-9779120134a9" providerId="AD" clId="Web-{8F463C8A-BF04-C717-DA61-5397E2B0A3C3}" dt="2025-12-03T06:24:57.342" v="36"/>
          <ac:spMkLst>
            <pc:docMk/>
            <pc:sldMk cId="2847964114" sldId="260"/>
            <ac:spMk id="4" creationId="{C023F23F-4C97-E9F2-F491-4227C44589BE}"/>
          </ac:spMkLst>
        </pc:spChg>
        <pc:spChg chg="mod">
          <ac:chgData name="Hsin Cheng (Student)" userId="S::hcheng61@sundevils.asu.edu::b8115075-f288-429e-a0b2-9779120134a9" providerId="AD" clId="Web-{8F463C8A-BF04-C717-DA61-5397E2B0A3C3}" dt="2025-12-03T07:18:36.178" v="217" actId="20577"/>
          <ac:spMkLst>
            <pc:docMk/>
            <pc:sldMk cId="2847964114" sldId="260"/>
            <ac:spMk id="5" creationId="{18E76236-4BE1-2A74-EDE4-7A6F93F17463}"/>
          </ac:spMkLst>
        </pc:spChg>
        <pc:spChg chg="add mod">
          <ac:chgData name="Hsin Cheng (Student)" userId="S::hcheng61@sundevils.asu.edu::b8115075-f288-429e-a0b2-9779120134a9" providerId="AD" clId="Web-{8F463C8A-BF04-C717-DA61-5397E2B0A3C3}" dt="2025-12-03T06:25:15.890" v="48" actId="1076"/>
          <ac:spMkLst>
            <pc:docMk/>
            <pc:sldMk cId="2847964114" sldId="260"/>
            <ac:spMk id="7" creationId="{ACC552BF-A80B-9DBE-1169-9C7F2594AE7E}"/>
          </ac:spMkLst>
        </pc:spChg>
        <pc:spChg chg="add mod">
          <ac:chgData name="Hsin Cheng (Student)" userId="S::hcheng61@sundevils.asu.edu::b8115075-f288-429e-a0b2-9779120134a9" providerId="AD" clId="Web-{8F463C8A-BF04-C717-DA61-5397E2B0A3C3}" dt="2025-12-03T06:29:28.583" v="103" actId="1076"/>
          <ac:spMkLst>
            <pc:docMk/>
            <pc:sldMk cId="2847964114" sldId="260"/>
            <ac:spMk id="17" creationId="{A0750029-2459-D2F8-F10A-C5AD3D0E4C13}"/>
          </ac:spMkLst>
        </pc:spChg>
        <pc:spChg chg="add mod">
          <ac:chgData name="Hsin Cheng (Student)" userId="S::hcheng61@sundevils.asu.edu::b8115075-f288-429e-a0b2-9779120134a9" providerId="AD" clId="Web-{8F463C8A-BF04-C717-DA61-5397E2B0A3C3}" dt="2025-12-03T06:29:17.440" v="101" actId="20577"/>
          <ac:spMkLst>
            <pc:docMk/>
            <pc:sldMk cId="2847964114" sldId="260"/>
            <ac:spMk id="25" creationId="{51DFB34D-2C68-5B3A-5E1D-26D677CDEE47}"/>
          </ac:spMkLst>
        </pc:spChg>
        <pc:grpChg chg="add mod">
          <ac:chgData name="Hsin Cheng (Student)" userId="S::hcheng61@sundevils.asu.edu::b8115075-f288-429e-a0b2-9779120134a9" providerId="AD" clId="Web-{8F463C8A-BF04-C717-DA61-5397E2B0A3C3}" dt="2025-12-03T07:18:58.538" v="218" actId="1076"/>
          <ac:grpSpMkLst>
            <pc:docMk/>
            <pc:sldMk cId="2847964114" sldId="260"/>
            <ac:grpSpMk id="27" creationId="{81C03D29-5F46-8FF2-9568-80CEE67C600F}"/>
          </ac:grpSpMkLst>
        </pc:grpChg>
        <pc:picChg chg="add mod">
          <ac:chgData name="Hsin Cheng (Student)" userId="S::hcheng61@sundevils.asu.edu::b8115075-f288-429e-a0b2-9779120134a9" providerId="AD" clId="Web-{8F463C8A-BF04-C717-DA61-5397E2B0A3C3}" dt="2025-12-03T06:13:01.687" v="17" actId="1076"/>
          <ac:picMkLst>
            <pc:docMk/>
            <pc:sldMk cId="2847964114" sldId="260"/>
            <ac:picMk id="2" creationId="{B5E2D286-C51F-419A-F30D-52D95FD4D3C2}"/>
          </ac:picMkLst>
        </pc:picChg>
      </pc:sldChg>
      <pc:sldChg chg="addSp modSp">
        <pc:chgData name="Hsin Cheng (Student)" userId="S::hcheng61@sundevils.asu.edu::b8115075-f288-429e-a0b2-9779120134a9" providerId="AD" clId="Web-{8F463C8A-BF04-C717-DA61-5397E2B0A3C3}" dt="2025-12-03T07:20:03.009" v="219" actId="20577"/>
        <pc:sldMkLst>
          <pc:docMk/>
          <pc:sldMk cId="199533104" sldId="261"/>
        </pc:sldMkLst>
        <pc:spChg chg="mod ord">
          <ac:chgData name="Hsin Cheng (Student)" userId="S::hcheng61@sundevils.asu.edu::b8115075-f288-429e-a0b2-9779120134a9" providerId="AD" clId="Web-{8F463C8A-BF04-C717-DA61-5397E2B0A3C3}" dt="2025-12-03T07:20:03.009" v="219" actId="20577"/>
          <ac:spMkLst>
            <pc:docMk/>
            <pc:sldMk cId="199533104" sldId="261"/>
            <ac:spMk id="2" creationId="{2D21A534-464C-484C-FAE2-DB6C50BD8A98}"/>
          </ac:spMkLst>
        </pc:spChg>
        <pc:picChg chg="add mod">
          <ac:chgData name="Hsin Cheng (Student)" userId="S::hcheng61@sundevils.asu.edu::b8115075-f288-429e-a0b2-9779120134a9" providerId="AD" clId="Web-{8F463C8A-BF04-C717-DA61-5397E2B0A3C3}" dt="2025-12-03T07:14:38.048" v="186" actId="1076"/>
          <ac:picMkLst>
            <pc:docMk/>
            <pc:sldMk cId="199533104" sldId="261"/>
            <ac:picMk id="3" creationId="{0897C097-9EA3-DBBD-801D-DFFC1D518A3E}"/>
          </ac:picMkLst>
        </pc:picChg>
      </pc:sldChg>
      <pc:sldChg chg="modSp">
        <pc:chgData name="Hsin Cheng (Student)" userId="S::hcheng61@sundevils.asu.edu::b8115075-f288-429e-a0b2-9779120134a9" providerId="AD" clId="Web-{8F463C8A-BF04-C717-DA61-5397E2B0A3C3}" dt="2025-12-03T07:21:22.512" v="223" actId="20577"/>
        <pc:sldMkLst>
          <pc:docMk/>
          <pc:sldMk cId="2484558958" sldId="265"/>
        </pc:sldMkLst>
        <pc:spChg chg="mod">
          <ac:chgData name="Hsin Cheng (Student)" userId="S::hcheng61@sundevils.asu.edu::b8115075-f288-429e-a0b2-9779120134a9" providerId="AD" clId="Web-{8F463C8A-BF04-C717-DA61-5397E2B0A3C3}" dt="2025-12-03T07:21:22.512" v="223" actId="20577"/>
          <ac:spMkLst>
            <pc:docMk/>
            <pc:sldMk cId="2484558958" sldId="265"/>
            <ac:spMk id="7" creationId="{D5CFDE18-7B89-5877-7DD3-EE33B9F03CBD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21:56.950" v="226" actId="20577"/>
        <pc:sldMkLst>
          <pc:docMk/>
          <pc:sldMk cId="1845411806" sldId="267"/>
        </pc:sldMkLst>
        <pc:spChg chg="mod">
          <ac:chgData name="Hsin Cheng (Student)" userId="S::hcheng61@sundevils.asu.edu::b8115075-f288-429e-a0b2-9779120134a9" providerId="AD" clId="Web-{8F463C8A-BF04-C717-DA61-5397E2B0A3C3}" dt="2025-12-03T07:21:56.950" v="226" actId="20577"/>
          <ac:spMkLst>
            <pc:docMk/>
            <pc:sldMk cId="1845411806" sldId="267"/>
            <ac:spMk id="7" creationId="{6B3CD394-9D89-701D-2DC2-57EB7C335CC2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21:52.966" v="225" actId="20577"/>
        <pc:sldMkLst>
          <pc:docMk/>
          <pc:sldMk cId="2219217719" sldId="268"/>
        </pc:sldMkLst>
        <pc:spChg chg="mod">
          <ac:chgData name="Hsin Cheng (Student)" userId="S::hcheng61@sundevils.asu.edu::b8115075-f288-429e-a0b2-9779120134a9" providerId="AD" clId="Web-{8F463C8A-BF04-C717-DA61-5397E2B0A3C3}" dt="2025-12-03T07:21:52.966" v="225" actId="20577"/>
          <ac:spMkLst>
            <pc:docMk/>
            <pc:sldMk cId="2219217719" sldId="268"/>
            <ac:spMk id="7" creationId="{DE1AF98E-C1D7-709A-B5E2-C345E77752BE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22:14.654" v="229" actId="20577"/>
        <pc:sldMkLst>
          <pc:docMk/>
          <pc:sldMk cId="3650284912" sldId="269"/>
        </pc:sldMkLst>
        <pc:spChg chg="mod">
          <ac:chgData name="Hsin Cheng (Student)" userId="S::hcheng61@sundevils.asu.edu::b8115075-f288-429e-a0b2-9779120134a9" providerId="AD" clId="Web-{8F463C8A-BF04-C717-DA61-5397E2B0A3C3}" dt="2025-12-03T07:22:14.654" v="229" actId="20577"/>
          <ac:spMkLst>
            <pc:docMk/>
            <pc:sldMk cId="3650284912" sldId="269"/>
            <ac:spMk id="7" creationId="{BD631E29-45DF-D799-EC54-A0CD4560D601}"/>
          </ac:spMkLst>
        </pc:spChg>
      </pc:sldChg>
      <pc:sldChg chg="modSp">
        <pc:chgData name="Hsin Cheng (Student)" userId="S::hcheng61@sundevils.asu.edu::b8115075-f288-429e-a0b2-9779120134a9" providerId="AD" clId="Web-{8F463C8A-BF04-C717-DA61-5397E2B0A3C3}" dt="2025-12-03T07:22:10.888" v="228" actId="20577"/>
        <pc:sldMkLst>
          <pc:docMk/>
          <pc:sldMk cId="4141168184" sldId="272"/>
        </pc:sldMkLst>
        <pc:spChg chg="mod">
          <ac:chgData name="Hsin Cheng (Student)" userId="S::hcheng61@sundevils.asu.edu::b8115075-f288-429e-a0b2-9779120134a9" providerId="AD" clId="Web-{8F463C8A-BF04-C717-DA61-5397E2B0A3C3}" dt="2025-12-03T07:22:10.888" v="228" actId="20577"/>
          <ac:spMkLst>
            <pc:docMk/>
            <pc:sldMk cId="4141168184" sldId="272"/>
            <ac:spMk id="7" creationId="{EEC80AF0-98B4-BB85-EF74-5EB6F85E8880}"/>
          </ac:spMkLst>
        </pc:spChg>
      </pc:sldChg>
      <pc:sldChg chg="addSp delSp modSp mod ord modShow">
        <pc:chgData name="Hsin Cheng (Student)" userId="S::hcheng61@sundevils.asu.edu::b8115075-f288-429e-a0b2-9779120134a9" providerId="AD" clId="Web-{8F463C8A-BF04-C717-DA61-5397E2B0A3C3}" dt="2025-12-03T07:12:54.139" v="171"/>
        <pc:sldMkLst>
          <pc:docMk/>
          <pc:sldMk cId="2374088635" sldId="274"/>
        </pc:sldMkLst>
        <pc:spChg chg="mod">
          <ac:chgData name="Hsin Cheng (Student)" userId="S::hcheng61@sundevils.asu.edu::b8115075-f288-429e-a0b2-9779120134a9" providerId="AD" clId="Web-{8F463C8A-BF04-C717-DA61-5397E2B0A3C3}" dt="2025-12-03T07:11:58.027" v="168" actId="20577"/>
          <ac:spMkLst>
            <pc:docMk/>
            <pc:sldMk cId="2374088635" sldId="274"/>
            <ac:spMk id="5" creationId="{B9786625-3C61-D518-EA9D-913089EE6D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8186" y="2566126"/>
            <a:ext cx="6963828" cy="1428770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chemeClr val="dk1"/>
                </a:solidFill>
                <a:latin typeface="Aptos Display"/>
                <a:cs typeface="Arial"/>
              </a:rPr>
              <a:t>An </a:t>
            </a:r>
            <a:r>
              <a:rPr lang="en-US" sz="4000" b="1" err="1">
                <a:solidFill>
                  <a:schemeClr val="dk1"/>
                </a:solidFill>
                <a:latin typeface="Aptos Display"/>
                <a:cs typeface="Arial"/>
              </a:rPr>
              <a:t>IIoT</a:t>
            </a:r>
            <a:r>
              <a:rPr lang="en-US" sz="4000" b="1">
                <a:solidFill>
                  <a:schemeClr val="dk1"/>
                </a:solidFill>
                <a:latin typeface="Aptos Display"/>
                <a:cs typeface="Arial"/>
              </a:rPr>
              <a:t>-based Smart Humidity Control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6881" y="4957316"/>
            <a:ext cx="8339355" cy="682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dk1"/>
                </a:solidFill>
                <a:latin typeface="Aptos Display"/>
                <a:cs typeface="Arial"/>
              </a:rPr>
              <a:t>Group 6: Hsin Cheng, Pankaj Mishra, </a:t>
            </a:r>
            <a:r>
              <a:rPr lang="en-US" sz="2000" err="1">
                <a:solidFill>
                  <a:schemeClr val="dk1"/>
                </a:solidFill>
                <a:latin typeface="Aptos Display"/>
                <a:cs typeface="Arial"/>
              </a:rPr>
              <a:t>Pratyodhaya</a:t>
            </a:r>
            <a:r>
              <a:rPr lang="en-US" sz="2000">
                <a:solidFill>
                  <a:schemeClr val="dk1"/>
                </a:solidFill>
                <a:latin typeface="Aptos Display"/>
                <a:cs typeface="Arial"/>
              </a:rPr>
              <a:t> </a:t>
            </a:r>
            <a:r>
              <a:rPr lang="en-US" sz="2000" err="1">
                <a:solidFill>
                  <a:schemeClr val="dk1"/>
                </a:solidFill>
                <a:latin typeface="Aptos Display"/>
                <a:cs typeface="Arial"/>
              </a:rPr>
              <a:t>Padalinathan</a:t>
            </a:r>
            <a:endParaRPr lang="en-US">
              <a:solidFill>
                <a:schemeClr val="dk1"/>
              </a:solidFill>
              <a:latin typeface="Aptos Display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id="{AC95CF6B-4B43-B925-9864-63690E223280}"/>
              </a:ext>
            </a:extLst>
          </p:cNvPr>
          <p:cNvSpPr txBox="1">
            <a:spLocks/>
          </p:cNvSpPr>
          <p:nvPr/>
        </p:nvSpPr>
        <p:spPr>
          <a:xfrm>
            <a:off x="3210859" y="1709726"/>
            <a:ext cx="5780741" cy="861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dk1"/>
                </a:solidFill>
                <a:latin typeface="Aptos Display"/>
                <a:cs typeface="Arial"/>
              </a:rPr>
              <a:t>MFG 598: Group Project</a:t>
            </a:r>
            <a:endParaRPr lang="en-US" sz="2800">
              <a:solidFill>
                <a:schemeClr val="dk1"/>
              </a:solidFill>
              <a:latin typeface="Aptos Dis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5D1CC-D7FF-DAB1-AF94-C5196FBC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CC88C1-80A7-3BCB-4111-6A3F696B8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322267-6C6A-4853-B761-2F2515F0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3F24A8-F45A-A732-FADB-808670D23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B6F68B-3381-6161-0FA2-04E4BB14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21AB4F-08E1-4514-C63B-2501E29F1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1BE9C3-EDEC-5922-974A-88C67CF9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908C31-159C-B41D-99FC-82E3C9F9D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51821-3047-0E21-694E-101D62327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7ED4DB-41A5-5720-7B81-FC3AC8294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A977B1-7834-480B-A5DE-6173E72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26DF94-2E56-BA36-1477-DBF591956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9786625-3C61-D518-EA9D-913089EE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  <a:ea typeface="+mj-lt"/>
                <a:cs typeface="+mj-lt"/>
              </a:rPr>
              <a:t>Edge / Gateway Layer</a:t>
            </a:r>
            <a:endParaRPr lang="en-US" sz="40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013E06-6CBA-3C28-A3C1-41C61E6FA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6328061" cy="46319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Edge device: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 Raspberry Pi (Raspberry Pi OS)</a:t>
            </a:r>
          </a:p>
          <a:p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Functions (Python or Node‑RED):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Read the three sensors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Execute control logic (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comparehumidity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and switch devices)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Pack data into JSON and publish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toMQTT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Subscribe to command topics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forremote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manual control</a:t>
            </a:r>
          </a:p>
          <a:p>
            <a:pPr>
              <a:buFont typeface="Courier New,monospace" panose="020B0604020202020204" pitchFamily="34" charset="0"/>
              <a:buChar char="o"/>
            </a:pP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Local filtering example: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Only publish when the value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changesby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more than 1% to avoid spamming</a:t>
            </a:r>
            <a:endParaRPr lang="en-US" sz="2000"/>
          </a:p>
          <a:p>
            <a:pPr marL="514350" indent="-514350">
              <a:lnSpc>
                <a:spcPct val="100000"/>
              </a:lnSpc>
              <a:spcAft>
                <a:spcPts val="1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6AD85-E018-F22C-693F-63F39874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2" descr="Raspberry Pi 4 Model B">
            <a:extLst>
              <a:ext uri="{FF2B5EF4-FFF2-40B4-BE49-F238E27FC236}">
                <a16:creationId xmlns:a16="http://schemas.microsoft.com/office/drawing/2014/main" id="{56D6CA36-DC42-536D-FB8F-B29D0DD5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1834" y="2387493"/>
            <a:ext cx="3714244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8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8C6ED-1A08-71E7-7C6A-5AC80EB1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C830D-6219-9891-A77F-F6E62B46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297" y="647700"/>
            <a:ext cx="3259479" cy="5557838"/>
          </a:xfrm>
        </p:spPr>
        <p:txBody>
          <a:bodyPr anchor="ctr"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Cloud Platform Layer</a:t>
            </a:r>
            <a:endParaRPr lang="en-US" sz="3600" b="1"/>
          </a:p>
        </p:txBody>
      </p:sp>
      <p:pic>
        <p:nvPicPr>
          <p:cNvPr id="4" name="Picture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2A49319C-FC32-667D-CC46-58F47144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2"/>
          <a:stretch>
            <a:fillRect/>
          </a:stretch>
        </p:blipFill>
        <p:spPr>
          <a:xfrm>
            <a:off x="20" y="-1"/>
            <a:ext cx="4143544" cy="6856413"/>
          </a:xfrm>
          <a:custGeom>
            <a:avLst/>
            <a:gdLst/>
            <a:ahLst/>
            <a:cxnLst/>
            <a:rect l="l" t="t" r="r" b="b"/>
            <a:pathLst>
              <a:path w="4143564" h="6856413">
                <a:moveTo>
                  <a:pt x="0" y="0"/>
                </a:moveTo>
                <a:lnTo>
                  <a:pt x="4141667" y="0"/>
                </a:lnTo>
                <a:lnTo>
                  <a:pt x="4141086" y="145208"/>
                </a:lnTo>
                <a:cubicBezTo>
                  <a:pt x="4109790" y="1611281"/>
                  <a:pt x="3796834" y="3077353"/>
                  <a:pt x="4047199" y="4543426"/>
                </a:cubicBezTo>
                <a:cubicBezTo>
                  <a:pt x="4172382" y="5276463"/>
                  <a:pt x="4156734" y="6009499"/>
                  <a:pt x="4105878" y="6742536"/>
                </a:cubicBezTo>
                <a:lnTo>
                  <a:pt x="4096763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1AF98E-C1D7-709A-B5E2-C345E777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509" y="647700"/>
            <a:ext cx="3662891" cy="55578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b="1">
                <a:ea typeface="+mn-lt"/>
                <a:cs typeface="+mn-lt"/>
              </a:rPr>
              <a:t>Platform:</a:t>
            </a:r>
            <a:r>
              <a:rPr lang="en-US" sz="1500">
                <a:ea typeface="+mn-lt"/>
                <a:cs typeface="+mn-lt"/>
              </a:rPr>
              <a:t> Ignition Gateway running on an on‑premise server or laptop</a:t>
            </a:r>
          </a:p>
          <a:p>
            <a:r>
              <a:rPr lang="en-US" sz="1500" b="1">
                <a:ea typeface="+mn-lt"/>
                <a:cs typeface="+mn-lt"/>
              </a:rPr>
              <a:t>Data pipeline: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MQTT Engine subscribes to topics and creates tags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Historian module writes tag history to a database (PostgreSQL)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Analytics (simple):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Weighted average humidity over most recent 60 readings.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Percentage of time outside the set range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Trend charts and simple reports inside streamlit.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Using Forecasting Strategies like (Triple Exponential Smoothing, Double Exponential Smoothing, &amp; Single Exponential Smoothing).</a:t>
            </a:r>
            <a:endParaRPr lang="en-US" sz="1500"/>
          </a:p>
          <a:p>
            <a:pPr marL="457200" indent="-457200">
              <a:buFont typeface="Courier New" panose="020B0604020202020204" pitchFamily="34" charset="0"/>
              <a:buChar char="o"/>
            </a:pPr>
            <a:endParaRPr lang="en-US" sz="1500" b="1"/>
          </a:p>
          <a:p>
            <a:pPr marL="514350" indent="-514350"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1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E3A818-B6A1-9A4E-5A25-C617F722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1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51955-E7EE-B65D-E2CD-15CFFB58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430E35-7FE8-D9F0-4975-DDF71F190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B8FF93-E81D-A93B-BF48-1B43EA478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8100AB-4F9F-23EA-28D3-09E5A5B83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AD5772-241F-3BF3-A46C-007BEFCB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E4AA2B-E72C-8577-78B1-BE16D75F7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39F621-1D47-7ECA-91F8-C0AAAEB12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32B1CF-A6D6-68A1-41B1-673EE7109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CD7A2-933C-4FCF-65FA-797769EA7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B2FC1D-4277-B819-C8B6-EBF913845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F62967-0C8D-CBD0-DB89-97B24B430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4438CFE-59BF-4AFC-54F1-E2097640D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768D35A-4937-56CF-7695-BC025942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Application Layer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3CD394-9D89-701D-2DC2-57EB7C33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HMI / Dashboard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Displays:</a:t>
            </a:r>
            <a:endParaRPr lang="en-US" sz="2000" b="1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Real‑time temperature and humidity from the two sensors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ON/OFF status of fan and humidifier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Gauges or trend charts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Indicator (green/red) showing whether the area is within the target range</a:t>
            </a:r>
            <a:endParaRPr lang="en-US" sz="2000">
              <a:solidFill>
                <a:schemeClr val="tx2"/>
              </a:solidFill>
            </a:endParaRP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Interactions: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Manual control buttons to override automatic mode (great for the demo)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Simple alarm (indicator turns red when humidity goes outside 40–60%)</a:t>
            </a:r>
            <a:endParaRPr lang="en-US" sz="2000">
              <a:solidFill>
                <a:schemeClr val="tx2"/>
              </a:solidFill>
            </a:endParaRPr>
          </a:p>
          <a:p>
            <a:pPr marL="457200" indent="-457200">
              <a:buFont typeface="Courier New" panose="020B0604020202020204" pitchFamily="34" charset="0"/>
              <a:buChar char="o"/>
            </a:pPr>
            <a:endParaRPr lang="en-US" sz="22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F8F9A-441D-914B-9000-6ABC0A8B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77B49-AECA-D059-01E2-0CCD798B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59B36B-E9D0-3ECF-F9A2-6F1623852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CD6D62-FABA-ED5C-33FD-EFC8B59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70F49B-3710-D30A-9BEF-B689C94ED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2D8A2D-08A4-AD68-EF49-BE482FA8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94775B-5D74-02A5-B823-4A6B60948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3F1BFE-5CD0-ED0C-3C8F-7289686C4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957B7-E5FA-0607-D40E-4D6AD6812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1C6FC3-FE23-8A8E-B55E-86D687BEA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141F3C-609F-4CD6-C989-872B1394C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8360DE-899B-0AD6-F29A-C17F5E261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64DDCD-E7B9-EB1C-0AFB-501EA7D46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2A2A896-FF19-B2FF-D93A-EFBBA0CD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Project File &amp; Module Structure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4ACAA-759E-974E-82D0-3C05F82D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A7BC2-DA68-325B-5453-4D9E85D6A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4" y="1360878"/>
            <a:ext cx="8822309" cy="48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1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06540-BCB4-2133-769D-FB157A7E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D4B7D7-6BA9-A9D6-8861-9DA077A80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FD5515-0379-BC86-0EEF-E3D10A4A5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BA8F7F-4A2A-2D47-E1BB-82E7D9419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A9EC8E-F711-C854-0849-4871EBB87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768382-F5B5-66C3-1C2B-C76DD2CA2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877F9C-AA63-DE5B-2C23-A29854CD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19C86-87EE-AA17-A395-6F82456EA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57E978-D168-275E-84D5-DC763994B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3BCDF30-E3C9-9A5D-90F3-C41D3DC6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76E680-D2AE-ED7E-30BB-EE282BC69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EABFEA-1064-1877-A6E0-825A728CE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65FE0F7-F52A-B138-6060-FEDC3C60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</a:rPr>
              <a:t>Main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04EC19-509B-1D1F-54BF-17A33FF8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E997-DC77-E758-D239-19D3FACB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A screenshot of a device&#10;&#10;AI-generated content may be incorrect.">
            <a:extLst>
              <a:ext uri="{FF2B5EF4-FFF2-40B4-BE49-F238E27FC236}">
                <a16:creationId xmlns:a16="http://schemas.microsoft.com/office/drawing/2014/main" id="{A81C9EF9-77FD-E52A-1520-F237472A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22" y="1535205"/>
            <a:ext cx="10242179" cy="519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83577-6BC3-2457-B015-C1AC9F6C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39C29E3-8F1F-6B3E-F499-55D94DF40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852235-B366-9EA9-CACB-CA98A1D5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3557BF-DEF4-384E-7B0D-C4268B9A2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8AB3A3-9099-C1CB-A553-814D855FD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0CB398-9C52-7194-A7D3-2D8FAF2CC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7F74E9-C126-5863-7DDE-A55815A2E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5ACA6-8B6D-149C-94B3-C5D5DA64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69B3C5-A4BB-D3C8-20AD-32E3EAA14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6AD454-D7E9-1CC5-8940-7CB61768B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C08CED-EA18-6E24-92CA-D4621DB97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1C831F-B1F3-3BF6-80D9-21B0CB8E0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FF7696C-F77F-BE15-D7DC-8297D3CA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</a:rPr>
              <a:t>Data Logging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47E12A-8A62-21DC-B614-1D1F9AA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B02EA-5064-9008-5AAC-D839FA0B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052322-31C1-03C3-3CC6-E41F55A0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3" y="1304792"/>
            <a:ext cx="9401645" cy="541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2E87D-1476-2C5E-2C94-88DC0D85A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BD9858F-C650-70C3-718B-E750A2F4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19A5B-FE99-A483-5198-7367D1F3E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779D5-3506-2548-CB5A-46B602B8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EF7C76-2EF3-C310-F2BD-54EAA0F18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D82BB3-AE67-5769-985D-49F0C01B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55AF78-19F5-2750-15AF-C50626AB6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1C817D-D946-FB07-15EB-F81E5DFDA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144581-6163-E46B-6659-95F27D4AC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DF45DD-1CF3-2FEB-8D94-1C329EDC0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6B37CC-1E5D-C9DB-12B7-B58918B29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C4B46E-AE89-2778-1F18-9F10419BC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2098D9-EC5C-83A6-42F2-64AD1047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Sensor Data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EFDCF3-56C6-B775-D80F-B87843941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BBA2F4-6063-8D73-DDAA-235AB2AF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89D6615-219A-F0D9-B3AB-0E826B2D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66" y="1346547"/>
            <a:ext cx="8740867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7B824-44F2-AA44-7EE6-C464D9D1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9C7298-57C5-C06D-0A0C-3C15F1C64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193C91-6273-B455-11D4-402A939F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981F0F-3F39-D057-DCA8-A30F6489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D1D166-3AAC-433D-EB63-AB582ADCF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E727BE-FAF3-B434-B296-CC418EE3F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9B41A0-2B40-6528-6B89-20E38A3D0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31F65-391F-2348-59C5-65DF4400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8A45ACF-2C8E-E9B5-9EC1-DA9B86BE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114C8E-6C01-C8D2-EEFB-B5CB8FFFE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9D71B8-0E7C-19C1-1FE6-530CA2D17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C3F6E3-3926-0CC8-7222-F92955712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8C1A3E1-69E4-755C-AE5E-B512F500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Fan Control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56EDEA-7EC4-C5CE-F4F1-20D532E2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D0D4EE-BE4E-03E6-E3A4-E387FA8F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94868B0-C2AD-BCBB-198E-718169D9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12088" y="-1111179"/>
            <a:ext cx="4665662" cy="102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65DCC2-D887-91DF-9A08-56471B22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0DE123-162E-23A0-AE15-14E81B353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CAB6F0-75D6-39E8-855B-FBEF6B8C0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A1BE33-97D0-543A-5AE5-62C28BDE4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1BF3C9-A128-BC9C-E94D-4603B5A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BC8CE3-C66E-BFA5-660A-2DE35558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BE3A66-9BCA-F3F0-F112-2372BADE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4908A-AFDC-3664-279D-B8C1820C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80C1D6-8933-547A-EEE8-C7E7B406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D4C63D-9DCC-658B-E306-AA4F0452B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55DDF7-F8D3-8534-D113-CD6276948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7849D9-4C2C-BEC4-A645-3E9EE7712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5D87B41F-AC14-9E67-0BA4-985A42D8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Demo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583E4F-C864-1C00-B61B-95016BB2C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Data generation</a:t>
            </a: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Show the physical setup on camera.</a:t>
            </a:r>
            <a:endParaRPr lang="en-US" sz="16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Point out the current humidity values on the Ignition dashboard.</a:t>
            </a:r>
            <a:endParaRPr lang="en-US" sz="16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Use a spray bottle / turn the humidifier on or off to change humidity and watch the readings move.</a:t>
            </a:r>
            <a:endParaRPr lang="en-US" sz="1600">
              <a:solidFill>
                <a:schemeClr val="tx2"/>
              </a:solidFill>
            </a:endParaRP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Message transmission via MQTT</a:t>
            </a:r>
            <a:endParaRPr lang="en-US" sz="20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Open a simple MQTT client (e.g., MQTT Explorer or a Node‑RED debug node).</a:t>
            </a:r>
            <a:endParaRPr lang="en-US" sz="16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Show JSON messages being published in real time as the humidity changes.</a:t>
            </a:r>
            <a:endParaRPr lang="en-US" sz="1400">
              <a:solidFill>
                <a:schemeClr val="tx2"/>
              </a:solidFill>
            </a:endParaRPr>
          </a:p>
          <a:p>
            <a:r>
              <a:rPr lang="en-US" sz="2000" b="1">
                <a:solidFill>
                  <a:schemeClr val="tx2"/>
                </a:solidFill>
              </a:rPr>
              <a:t>Edge logic</a:t>
            </a:r>
            <a:endParaRPr lang="en-US" sz="20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</a:rPr>
              <a:t>Briefly show the Python code or Node‑RED flow on the Pi.</a:t>
            </a: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</a:rPr>
              <a:t>Point at the section that implements the dashboard controlled logic.</a:t>
            </a:r>
          </a:p>
          <a:p>
            <a:r>
              <a:rPr lang="en-US" sz="2000" b="1">
                <a:solidFill>
                  <a:schemeClr val="tx2"/>
                </a:solidFill>
              </a:rPr>
              <a:t>Cloud reception + database storage</a:t>
            </a:r>
            <a:endParaRPr lang="en-US" sz="2000">
              <a:solidFill>
                <a:schemeClr val="tx2"/>
              </a:solidFill>
            </a:endParaRP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</a:rPr>
              <a:t>I</a:t>
            </a:r>
            <a:r>
              <a:rPr lang="en-US" sz="1600"/>
              <a:t>n Ignition, o</a:t>
            </a:r>
            <a:r>
              <a:rPr lang="en-US" sz="1600">
                <a:solidFill>
                  <a:schemeClr val="tx2"/>
                </a:solidFill>
              </a:rPr>
              <a:t>pen a trend chart.</a:t>
            </a:r>
          </a:p>
          <a:p>
            <a:pPr marL="800100" lvl="1" indent="-342900">
              <a:buAutoNum type="arabicParenR"/>
            </a:pPr>
            <a:r>
              <a:rPr lang="en-US" sz="1600">
                <a:solidFill>
                  <a:schemeClr val="tx2"/>
                </a:solidFill>
              </a:rPr>
              <a:t>Scroll back a few minutes to prove that historical data is being stored.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994B7-B39D-32D9-4536-43BB36F3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C9411-AC6B-9DE3-3203-11EBCFAA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9D25B7-B847-4D11-F972-D245AF1FD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6945B7-224B-9E81-52F6-24D26472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772DC8-185B-2D8A-BE37-BB6BDE3E5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DA702E-1E13-8EEB-388B-3D1B31AF0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3C7B2C-D92B-BD50-A8BA-26AC1FBA4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C135F7-363B-B078-470F-30322EB20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BD903B-7CE7-2991-AD37-9F5F646B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92C2E9-D090-2A18-7BAE-DEF1B9DC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6E6D5C-6C2F-56BA-C6F2-D2A68DCB4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83A8A7-F955-EE4C-942D-CFEDD432C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22A50C-EF29-0E21-8184-7047F6274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44CEDF0B-B7FF-3D37-DA81-611EE588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273540"/>
                </a:solidFill>
                <a:latin typeface="Aptos"/>
                <a:ea typeface="+mj-lt"/>
                <a:cs typeface="+mj-lt"/>
              </a:rPr>
              <a:t>Conclusion</a:t>
            </a:r>
            <a:endParaRPr lang="en-US" sz="4000">
              <a:solidFill>
                <a:srgbClr val="000000"/>
              </a:solidFill>
              <a:latin typeface="Aptos"/>
              <a:ea typeface="+mj-lt"/>
              <a:cs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C80AF0-98B4-BB85-EF74-5EB6F85E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/>
              <a:t>Successfully demonstrated a complete IIoT pipeline</a:t>
            </a:r>
            <a:r>
              <a:rPr lang="en-US" sz="2000"/>
              <a:t>, from sensing to control to visualization.</a:t>
            </a:r>
          </a:p>
          <a:p>
            <a:r>
              <a:rPr lang="en-US" sz="2000" b="1"/>
              <a:t>Achieved reliable real-time humidity monitoring and automated actuation</a:t>
            </a:r>
            <a:r>
              <a:rPr lang="en-US" sz="2000"/>
              <a:t> using Raspberry Pi and MQTT.</a:t>
            </a:r>
          </a:p>
          <a:p>
            <a:r>
              <a:rPr lang="en-US" sz="2000" b="1"/>
              <a:t>Implemented a robust data architecture</a:t>
            </a:r>
            <a:r>
              <a:rPr lang="en-US" sz="2000"/>
              <a:t> with logging, database storage, and analytical capabilities.</a:t>
            </a:r>
          </a:p>
          <a:p>
            <a:r>
              <a:rPr lang="en-US" sz="2000" b="1"/>
              <a:t>Validated remote control functionality</a:t>
            </a:r>
            <a:r>
              <a:rPr lang="en-US" sz="2000"/>
              <a:t>, proving that IIoT enables centralized and efficient management.</a:t>
            </a:r>
          </a:p>
          <a:p>
            <a:r>
              <a:rPr lang="en-US" sz="2000" b="1"/>
              <a:t>Showcased how IIoT improves stability, reduces manual intervention, and supports data-driven decision-making.</a:t>
            </a:r>
            <a:endParaRPr lang="en-US" sz="2000"/>
          </a:p>
          <a:p>
            <a:pPr marL="457200" indent="-457200">
              <a:buFont typeface="Courier New" panose="020B0604020202020204" pitchFamily="34" charset="0"/>
              <a:buChar char="o"/>
            </a:pPr>
            <a:endParaRPr lang="en-US" sz="22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9CDD2-D904-A5D0-A99C-4E26EAF9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6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812AF-6405-65E3-7D52-9ADAD440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Contents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23892A3-EFE9-DD7A-6A0A-9129B20D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33" r="30503" b="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C4350-3FB7-5AEA-3A89-420E4508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63BD-2C16-B504-CFBB-40BA9F87B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646636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b="1"/>
              <a:t>01 Problem Overview &amp; Objectives</a:t>
            </a:r>
          </a:p>
          <a:p>
            <a:pPr marL="0" indent="0">
              <a:buNone/>
            </a:pPr>
            <a:r>
              <a:rPr lang="en-US" sz="1900" b="1"/>
              <a:t>02 System Architecture Overview</a:t>
            </a:r>
          </a:p>
          <a:p>
            <a:pPr marL="0" indent="0">
              <a:buNone/>
            </a:pPr>
            <a:r>
              <a:rPr lang="en-US" sz="1900" b="1"/>
              <a:t>03 Layer-by-Layer Design &amp; Implementation</a:t>
            </a:r>
          </a:p>
          <a:p>
            <a:pPr marL="0" indent="0">
              <a:buNone/>
            </a:pPr>
            <a:r>
              <a:rPr lang="en-US" sz="1900" b="1"/>
              <a:t>04 Demo</a:t>
            </a:r>
          </a:p>
          <a:p>
            <a:pPr marL="0" indent="0">
              <a:buNone/>
            </a:pPr>
            <a:r>
              <a:rPr lang="en-US" sz="1900" b="1"/>
              <a:t>05 Results, Challenges &amp; Lessons Learned</a:t>
            </a:r>
          </a:p>
          <a:p>
            <a:pPr marL="0" indent="0">
              <a:buNone/>
            </a:pPr>
            <a:r>
              <a:rPr lang="en-US" sz="1900" b="1"/>
              <a:t>06 Conclusion &amp; Future Extensions</a:t>
            </a:r>
          </a:p>
        </p:txBody>
      </p:sp>
    </p:spTree>
    <p:extLst>
      <p:ext uri="{BB962C8B-B14F-4D97-AF65-F5344CB8AC3E}">
        <p14:creationId xmlns:p14="http://schemas.microsoft.com/office/powerpoint/2010/main" val="196644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CD06C-E428-133E-5B38-20290C80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Aptos"/>
              </a:rPr>
              <a:t>Challenges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CC45-A4EA-4160-7DC5-BEEED692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000" err="1"/>
              <a:t>Easylogger</a:t>
            </a:r>
            <a:r>
              <a:rPr lang="en-US" sz="2000"/>
              <a:t> is not compatible for raspberry Pi, so we needed to run web scrapping and get data from the loggers default dashboard.</a:t>
            </a:r>
          </a:p>
          <a:p>
            <a:endParaRPr lang="en-US" sz="2000"/>
          </a:p>
          <a:p>
            <a:r>
              <a:rPr lang="en-US" sz="2000"/>
              <a:t> run(["</a:t>
            </a:r>
            <a:r>
              <a:rPr lang="en-US" sz="2000" err="1"/>
              <a:t>sudo</a:t>
            </a:r>
            <a:r>
              <a:rPr lang="en-US" sz="2000"/>
              <a:t>", "</a:t>
            </a:r>
            <a:r>
              <a:rPr lang="en-US" sz="2000" err="1"/>
              <a:t>uhubctl</a:t>
            </a:r>
            <a:r>
              <a:rPr lang="en-US" sz="2000"/>
              <a:t>", "-l", USB2_HUB, "-a", "off"])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6CA8C0-EA15-5696-4454-7BC15551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38" y="2569464"/>
            <a:ext cx="4065123" cy="3678936"/>
          </a:xfrm>
          <a:prstGeom prst="rect">
            <a:avLst/>
          </a:prstGeom>
        </p:spPr>
      </p:pic>
      <p:pic>
        <p:nvPicPr>
          <p:cNvPr id="1026" name="Picture 2" descr="Elitech GSP-6 Pro Bluetooth Temperature and Humidity Data Logger Recorder  Instruction Manual">
            <a:extLst>
              <a:ext uri="{FF2B5EF4-FFF2-40B4-BE49-F238E27FC236}">
                <a16:creationId xmlns:a16="http://schemas.microsoft.com/office/drawing/2014/main" id="{10BA87E3-DE04-36B9-9C3C-5AAB4DF42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3668268"/>
            <a:ext cx="3440176" cy="25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49288-7034-A097-B548-5FB0322A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6B7A3-0582-D2CF-44D7-A78463EAB431}"/>
              </a:ext>
            </a:extLst>
          </p:cNvPr>
          <p:cNvSpPr txBox="1"/>
          <p:nvPr/>
        </p:nvSpPr>
        <p:spPr>
          <a:xfrm>
            <a:off x="7712991" y="2658094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Couldn’t Control and Decode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50EE5-1301-7884-42E4-2D7A77F59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5" y="3149092"/>
            <a:ext cx="1892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44FD9-18C3-81DD-C89E-05F962A0A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996ECA-5604-9C4D-7FBE-3D036D84A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FF05AB-02DF-4F3A-C35F-184559AF3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7D782C-1EB1-3923-1C3D-A64D8CA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D8A33A-48BF-715D-5173-AE8DC9FD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0DCB5F6-12EF-5691-5E0C-B83BD8942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D173A5-2D8A-EA90-A0B6-E4436A4E1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91C769-998D-BB97-B41E-EE2BA7619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8B28C1-8352-092A-F1E1-B5069E15C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BFF837-EDBF-AE4E-F636-58CB64ECB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D6EA02-CDF8-A9EC-A9B8-4F34DFE9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0464EC-B02E-BAFA-78AE-E89FD174C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5ADCD0E9-825F-A883-7B6D-CC338685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273540"/>
                </a:solidFill>
                <a:latin typeface="Aptos"/>
                <a:ea typeface="+mj-lt"/>
                <a:cs typeface="+mj-lt"/>
              </a:rPr>
              <a:t>Future Extensions</a:t>
            </a:r>
            <a:endParaRPr lang="en-US" sz="4000">
              <a:solidFill>
                <a:srgbClr val="000000"/>
              </a:solidFill>
              <a:latin typeface="Aptos"/>
              <a:ea typeface="+mj-lt"/>
              <a:cs typeface="+mj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631E29-45DF-D799-EC54-A0CD4560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/>
              <a:t>Scale to multi-room, multi-sensor monitoring</a:t>
            </a:r>
            <a:r>
              <a:rPr lang="en-US" sz="2400"/>
              <a:t> using the same MQTT + database architecture.</a:t>
            </a:r>
          </a:p>
          <a:p>
            <a:r>
              <a:rPr lang="en-US" sz="2400" b="1"/>
              <a:t>Add predictive/AI-based humidity control</a:t>
            </a:r>
            <a:r>
              <a:rPr lang="en-US" sz="2400"/>
              <a:t> for smarter, energy-efficient operation.</a:t>
            </a:r>
          </a:p>
          <a:p>
            <a:r>
              <a:rPr lang="en-US" sz="2400" b="1"/>
              <a:t>Integrate industrial protocols like OPC UA</a:t>
            </a:r>
            <a:r>
              <a:rPr lang="en-US" sz="2400"/>
              <a:t> for interoperability with real factory systems.</a:t>
            </a:r>
          </a:p>
          <a:p>
            <a:r>
              <a:rPr lang="en-US" sz="2400" b="1"/>
              <a:t>Enable automated alerts &amp; reporting</a:t>
            </a:r>
            <a:r>
              <a:rPr lang="en-US" sz="2400"/>
              <a:t> through email/SMS and compliance-ready logs.</a:t>
            </a:r>
          </a:p>
          <a:p>
            <a:r>
              <a:rPr lang="en-US" sz="2400" b="1"/>
              <a:t>Deploy cloud dashboards &amp; remote control</a:t>
            </a:r>
            <a:r>
              <a:rPr lang="en-US" sz="2400"/>
              <a:t> for monitoring and managing environments from anywhere.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DEC04-C373-A89C-8EA5-BDC6D006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18471-DA6F-BCE2-5D41-EBA77A07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897C097-9EA3-DBBD-801D-DFFC1D518A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475"/>
            <a:ext cx="12192000" cy="6858949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1A534-464C-484C-FAE2-DB6C50BD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66" y="2515261"/>
            <a:ext cx="5754696" cy="1837349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Thank you!</a:t>
            </a:r>
            <a:br>
              <a:rPr lang="en-US" sz="4000" b="1">
                <a:solidFill>
                  <a:srgbClr val="FFFF00"/>
                </a:solidFill>
              </a:rPr>
            </a:br>
            <a:br>
              <a:rPr lang="en-US" sz="4000" b="1">
                <a:solidFill>
                  <a:srgbClr val="FFFF00"/>
                </a:solidFill>
              </a:rPr>
            </a:br>
            <a:r>
              <a:rPr lang="en-US" sz="4000" b="1">
                <a:solidFill>
                  <a:srgbClr val="FFFF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953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F2953-FD10-D0EA-3D9F-CA516534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Problem Statement</a:t>
            </a:r>
            <a:endParaRPr lang="en-US" sz="5400" b="1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0048A-6847-F898-1C00-79C524A5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Aft>
                <a:spcPts val="100"/>
              </a:spcAft>
              <a:buNone/>
            </a:pPr>
            <a:r>
              <a:rPr lang="en-US" sz="2200">
                <a:ea typeface="+mn-lt"/>
                <a:cs typeface="+mn-lt"/>
              </a:rPr>
              <a:t>In many small environments that require stable humidity (e.g., labs or storage spaces), we want to automatically maintain constant (for </a:t>
            </a:r>
            <a:r>
              <a:rPr lang="en-US" sz="2200" err="1">
                <a:ea typeface="+mn-lt"/>
                <a:cs typeface="+mn-lt"/>
              </a:rPr>
              <a:t>eg.</a:t>
            </a:r>
            <a:r>
              <a:rPr lang="en-US" sz="2200">
                <a:ea typeface="+mn-lt"/>
                <a:cs typeface="+mn-lt"/>
              </a:rPr>
              <a:t> 40–60%) relative humidity using </a:t>
            </a:r>
            <a:r>
              <a:rPr lang="en-US" sz="2200" err="1">
                <a:ea typeface="+mn-lt"/>
                <a:cs typeface="+mn-lt"/>
              </a:rPr>
              <a:t>IIoT</a:t>
            </a:r>
            <a:r>
              <a:rPr lang="en-US" sz="2200">
                <a:ea typeface="+mn-lt"/>
                <a:cs typeface="+mn-lt"/>
              </a:rPr>
              <a:t>, with remote monitoring, historical data tracking, and predictive analytics that adjust the control thresholds to improve stability, reduce energy waste, and minimize manual checks.</a:t>
            </a:r>
          </a:p>
          <a:p>
            <a:pPr marL="0" indent="0">
              <a:spcAft>
                <a:spcPts val="100"/>
              </a:spcAft>
              <a:buNone/>
            </a:pPr>
            <a:endParaRPr lang="en-US" sz="2200">
              <a:ea typeface="+mn-lt"/>
              <a:cs typeface="+mn-lt"/>
            </a:endParaRPr>
          </a:p>
          <a:p>
            <a:pPr marL="0" indent="0">
              <a:spcAft>
                <a:spcPts val="100"/>
              </a:spcAft>
              <a:buNone/>
            </a:pPr>
            <a:r>
              <a:rPr lang="en-US" sz="1800" i="1">
                <a:ea typeface="+mn-lt"/>
                <a:cs typeface="+mn-lt"/>
              </a:rPr>
              <a:t>This idea can be extended to any set of data control and how IIOT structure can aid the field.</a:t>
            </a:r>
            <a:endParaRPr lang="en-US" sz="1800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90DF-495F-AB03-CAA9-85876C49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7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A1F4298-3B7A-05C8-BE96-3B258BB6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Problem Overview &amp; Objectives</a:t>
            </a:r>
            <a:endParaRPr lang="en-US" sz="4000" b="1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9BBBA-818F-C42F-02BC-70B04809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533752"/>
            <a:ext cx="11179322" cy="50158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Real-world problem / scenario</a:t>
            </a:r>
            <a:endParaRPr lang="en-US" sz="2000">
              <a:solidFill>
                <a:schemeClr val="tx2"/>
              </a:solidFill>
              <a:ea typeface="+mn-lt"/>
              <a:cs typeface="+mn-lt"/>
            </a:endParaRPr>
          </a:p>
          <a:p>
            <a:pPr marL="914400" lvl="1" indent="-457200">
              <a:buAutoNum type="arabicPeriod"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Electronics assembly rooms: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 need controlled humidity to reduce static damage and corrosion on PCBs.</a:t>
            </a:r>
          </a:p>
          <a:p>
            <a:pPr marL="914400" lvl="1" indent="-457200">
              <a:buAutoNum type="arabicPeriod"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Pharmaceutical or lab storage: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 materials and samples degrade if humidity is not tightly controlled.</a:t>
            </a:r>
          </a:p>
          <a:p>
            <a:pPr marL="914400" lvl="1" indent="-457200">
              <a:buAutoNum type="arabicPeriod"/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Food processing / packaging areas: 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humidity affects clumping, mold risk, and shelf life.</a:t>
            </a:r>
          </a:p>
          <a:p>
            <a:pPr marL="457200" indent="-457200">
              <a:buFont typeface="Courier New" panose="020B0604020202020204" pitchFamily="34" charset="0"/>
              <a:buChar char="o"/>
            </a:pPr>
            <a:endParaRPr lang="en-US" sz="2000" b="1">
              <a:solidFill>
                <a:schemeClr val="tx2"/>
              </a:solidFill>
              <a:ea typeface="+mn-lt"/>
              <a:cs typeface="+mn-lt"/>
            </a:endParaRP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What our prototype demonstrates</a:t>
            </a:r>
            <a:endParaRPr lang="en-US" sz="2000">
              <a:solidFill>
                <a:schemeClr val="tx2"/>
              </a:solidFill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 Raspberry Pi + sensors + humidifier + fan</a:t>
            </a:r>
            <a:endParaRPr lang="en-US" sz="1800">
              <a:solidFill>
                <a:schemeClr val="tx2"/>
              </a:solidFill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Automatic humidity control plus platform‑based monitoring</a:t>
            </a:r>
            <a:endParaRPr lang="en-US" sz="1800">
              <a:solidFill>
                <a:schemeClr val="tx2"/>
              </a:solidFill>
            </a:endParaRPr>
          </a:p>
          <a:p>
            <a:pPr marL="457200" indent="-457200">
              <a:buFont typeface="Courier New" panose="020B0604020202020204" pitchFamily="34" charset="0"/>
              <a:buChar char="o"/>
            </a:pPr>
            <a:endParaRPr lang="en-US" sz="2000" b="1">
              <a:solidFill>
                <a:schemeClr val="tx2"/>
              </a:solidFill>
              <a:ea typeface="+mn-lt"/>
              <a:cs typeface="+mn-lt"/>
            </a:endParaRPr>
          </a:p>
          <a:p>
            <a:pPr marL="457200" indent="-457200">
              <a:buFont typeface="Courier New" panose="020B0604020202020204" pitchFamily="34" charset="0"/>
              <a:buChar char="o"/>
            </a:pPr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Why IIoT is needed</a:t>
            </a:r>
            <a:endParaRPr lang="en-US" sz="2000">
              <a:solidFill>
                <a:schemeClr val="tx2"/>
              </a:solidFill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Centralized monitoring of multiple rooms in the future</a:t>
            </a:r>
            <a:endParaRPr lang="en-US" sz="1800">
              <a:solidFill>
                <a:schemeClr val="tx2"/>
              </a:solidFill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Historical data for analysis and optimization</a:t>
            </a:r>
            <a:endParaRPr lang="en-US" sz="1800">
              <a:solidFill>
                <a:schemeClr val="tx2"/>
              </a:solidFill>
            </a:endParaRPr>
          </a:p>
          <a:p>
            <a:pPr marL="914400" lvl="1" indent="-457200">
              <a:buAutoNum type="arabicPeriod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Easy integration with alarms, reports, or other systems</a:t>
            </a:r>
            <a:endParaRPr lang="en-US" sz="1800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69476-301B-AED1-2F0F-4FB59D9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4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8CEEF-C411-3908-2EF9-0689FF38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8E76236-4BE1-2A74-EDE4-7A6F93F1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Our Humidity Control System </a:t>
            </a:r>
            <a:endParaRPr lang="en-US" sz="4000" b="1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C03D29-5F46-8FF2-9568-80CEE67C600F}"/>
              </a:ext>
            </a:extLst>
          </p:cNvPr>
          <p:cNvGrpSpPr/>
          <p:nvPr/>
        </p:nvGrpSpPr>
        <p:grpSpPr>
          <a:xfrm>
            <a:off x="1456764" y="1535206"/>
            <a:ext cx="8875059" cy="4818529"/>
            <a:chOff x="661146" y="1535206"/>
            <a:chExt cx="8875059" cy="4818529"/>
          </a:xfrm>
        </p:grpSpPr>
        <p:pic>
          <p:nvPicPr>
            <p:cNvPr id="2" name="Picture 1" descr="A transparent box with orange and yellow parts&#10;&#10;AI-generated content may be incorrect.">
              <a:extLst>
                <a:ext uri="{FF2B5EF4-FFF2-40B4-BE49-F238E27FC236}">
                  <a16:creationId xmlns:a16="http://schemas.microsoft.com/office/drawing/2014/main" id="{B5E2D286-C51F-419A-F30D-52D95FD4D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146" y="1535206"/>
              <a:ext cx="8875059" cy="481852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23F23F-4C97-E9F2-F491-4227C44589BE}"/>
                </a:ext>
              </a:extLst>
            </p:cNvPr>
            <p:cNvSpPr/>
            <p:nvPr/>
          </p:nvSpPr>
          <p:spPr>
            <a:xfrm>
              <a:off x="699866" y="4425036"/>
              <a:ext cx="1501201" cy="518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Humidifier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C552BF-A80B-9DBE-1169-9C7F2594AE7E}"/>
                </a:ext>
              </a:extLst>
            </p:cNvPr>
            <p:cNvSpPr/>
            <p:nvPr/>
          </p:nvSpPr>
          <p:spPr>
            <a:xfrm>
              <a:off x="3501336" y="5041359"/>
              <a:ext cx="1501201" cy="518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Sensor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50029-2459-D2F8-F10A-C5AD3D0E4C13}"/>
                </a:ext>
              </a:extLst>
            </p:cNvPr>
            <p:cNvSpPr/>
            <p:nvPr/>
          </p:nvSpPr>
          <p:spPr>
            <a:xfrm>
              <a:off x="5300382" y="5299094"/>
              <a:ext cx="2750154" cy="8654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Sensor 2</a:t>
              </a:r>
            </a:p>
            <a:p>
              <a:pPr algn="ctr"/>
              <a:r>
                <a:rPr lang="en-US" sz="1100" b="1" u="sng">
                  <a:solidFill>
                    <a:srgbClr val="002060"/>
                  </a:solidFill>
                </a:rPr>
                <a:t>(sense hat mounted on </a:t>
              </a:r>
              <a:r>
                <a:rPr lang="en-US" sz="1100" b="1" u="sng" err="1">
                  <a:solidFill>
                    <a:srgbClr val="002060"/>
                  </a:solidFill>
                </a:rPr>
                <a:t>RaspB</a:t>
              </a:r>
              <a:r>
                <a:rPr lang="en-US" sz="1100" b="1" u="sng">
                  <a:solidFill>
                    <a:srgbClr val="002060"/>
                  </a:solidFill>
                </a:rPr>
                <a:t>. Pi 4)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DFB34D-2C68-5B3A-5E1D-26D677CDEE47}"/>
                </a:ext>
              </a:extLst>
            </p:cNvPr>
            <p:cNvSpPr/>
            <p:nvPr/>
          </p:nvSpPr>
          <p:spPr>
            <a:xfrm>
              <a:off x="6784659" y="4525887"/>
              <a:ext cx="1501201" cy="518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Fan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35D4E70-B22B-87EA-11C7-D1C136CE18ED}"/>
              </a:ext>
            </a:extLst>
          </p:cNvPr>
          <p:cNvSpPr/>
          <p:nvPr/>
        </p:nvSpPr>
        <p:spPr>
          <a:xfrm>
            <a:off x="1567402" y="4418151"/>
            <a:ext cx="1357364" cy="51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2B3F02-B898-E0EC-08F3-7297C60E7232}"/>
              </a:ext>
            </a:extLst>
          </p:cNvPr>
          <p:cNvSpPr/>
          <p:nvPr/>
        </p:nvSpPr>
        <p:spPr>
          <a:xfrm>
            <a:off x="7898130" y="4523272"/>
            <a:ext cx="857250" cy="469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CFD035-34E1-2147-EA49-EC4B679D5CC2}"/>
              </a:ext>
            </a:extLst>
          </p:cNvPr>
          <p:cNvSpPr/>
          <p:nvPr/>
        </p:nvSpPr>
        <p:spPr>
          <a:xfrm>
            <a:off x="4491758" y="5064201"/>
            <a:ext cx="1074651" cy="469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5B09C2-A8C3-C49E-9690-518C9750C77A}"/>
              </a:ext>
            </a:extLst>
          </p:cNvPr>
          <p:cNvSpPr/>
          <p:nvPr/>
        </p:nvSpPr>
        <p:spPr>
          <a:xfrm>
            <a:off x="6823479" y="5384682"/>
            <a:ext cx="1280391" cy="469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6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593A1-DD7B-AB6A-A118-904F438C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3F0E307-058C-F7D8-5F29-C3108598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D84AFA-D318-46DF-4EFE-04911929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F53A59-615E-E67D-5F88-FEBE3BC53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C0504F-6828-4235-8EDE-01E88F179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8F3DA9-A6EA-F877-8C69-23BF5B975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CF87A9-F73B-B567-06CC-23EEA6EE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337E2D-2F01-2F0B-122D-C85CC677A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E2276A-6538-F3FC-389E-79B8E398B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F162ED-7E2A-D2F4-8C41-7E1CC52B7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741F0B-C6C0-1EC5-A11D-346FF1A0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B58754F1-239F-D618-23A3-D597BBCE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System Architecture Overview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3C1FB-33F3-461F-06EC-E49C85C5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95A7DA1-5109-53B0-7B21-6F588415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41625"/>
            <a:ext cx="11353800" cy="50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7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2E92A-5918-6694-9C84-C07FC2BF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E9A37-B069-2A73-A018-DF2A4F7B4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48E686-950A-12E7-A5B1-65C87AB9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D611EF-46A1-7E4D-A6E9-2932B6F8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BEAB8E1-8B2B-DE7B-A20F-9D51EB3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2CBADF-D4E9-E1BA-AC30-3892A5584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810DE9-432A-9BEE-A3D6-B74C0CD90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F728E1-21A8-7744-9522-3BF65F59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5CA6B63-C331-C0E3-9EA5-4FBB6936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DC6290-C7D6-2898-5943-A9B131504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D5F3B7-88EB-F77F-10FF-0339C2FC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4970529-01D8-DBF8-3F75-3B1F2F13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</a:rPr>
              <a:t>Data Flow Pipeline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45373-E620-04B0-B06C-77E93645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30E9D183-16BF-50C0-076B-8478BB211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50" y="1533712"/>
            <a:ext cx="9332223" cy="4998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677310-8F2A-C004-85DB-944699629E72}"/>
              </a:ext>
            </a:extLst>
          </p:cNvPr>
          <p:cNvSpPr/>
          <p:nvPr/>
        </p:nvSpPr>
        <p:spPr>
          <a:xfrm>
            <a:off x="9448800" y="6019800"/>
            <a:ext cx="457200" cy="342899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73651-1D90-A9DD-7DEB-C139A5B01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D254D0-EA4D-B715-0B1C-E1A7BBE4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5702F-BEF7-7BDE-19E9-2B6706F9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307D61-E05A-10BC-C829-A96E8DF5C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A277F2-1CE9-85DE-78F2-AD7A21CB5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0553C5-B760-0F80-EE5A-6F168E6C8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96DD76-FC8E-B0E4-B6D8-115A1E1E7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EA5739-213D-4DD0-726F-B458DEE24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E0ABF9-EDC5-B459-75D5-38910B45E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CF055F-08A9-F417-5F48-39EE08D04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51FE52-FE1D-8CFE-E7D2-8D71232C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C873D0-3576-5955-CA7F-2B1936034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E5E9BBF-204A-D53C-809A-D668FA3CD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Aptos"/>
                <a:ea typeface="+mj-lt"/>
                <a:cs typeface="+mj-lt"/>
              </a:rPr>
              <a:t>Physical Device Layer</a:t>
            </a:r>
            <a:endParaRPr lang="en-US" sz="4000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FDE18-7B89-5877-7DD3-EE33B9F0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Sensors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Two temperature &amp; humidity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sensorsat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slightly different </a:t>
            </a:r>
            <a:r>
              <a:rPr lang="en-US" sz="2000"/>
              <a:t>positions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Sampling interval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en-US" sz="2000"/>
              <a:t> every 1 seconds</a:t>
            </a:r>
            <a:endParaRPr lang="en-US" sz="2000">
              <a:solidFill>
                <a:srgbClr val="000000"/>
              </a:solidFill>
            </a:endParaRPr>
          </a:p>
          <a:p>
            <a:pPr marL="457200" indent="-457200">
              <a:buFont typeface="Courier New,monospace" panose="020B0604020202020204" pitchFamily="34" charset="0"/>
              <a:buChar char="o"/>
            </a:pPr>
            <a:r>
              <a:rPr lang="en-US" sz="2000" b="1"/>
              <a:t>Actuators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One fan works with USB Power </a:t>
            </a:r>
            <a:r>
              <a:rPr lang="en-US" sz="2000" err="1"/>
              <a:t>hubfrom</a:t>
            </a:r>
            <a:r>
              <a:rPr lang="en-US" sz="2000"/>
              <a:t> </a:t>
            </a:r>
            <a:r>
              <a:rPr lang="en-US" sz="2000" err="1"/>
              <a:t>RaspberyPi</a:t>
            </a:r>
            <a:endParaRPr lang="en-US" err="1"/>
          </a:p>
          <a:p>
            <a:pPr marL="0" indent="0">
              <a:buNone/>
            </a:pPr>
            <a:endParaRPr lang="en-US" sz="22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6FBFA-9159-E16C-D41F-29E2960E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EL-SIE-2 | USB Temperature and Humidity Data Logger | Lascar">
            <a:extLst>
              <a:ext uri="{FF2B5EF4-FFF2-40B4-BE49-F238E27FC236}">
                <a16:creationId xmlns:a16="http://schemas.microsoft.com/office/drawing/2014/main" id="{D2628B40-992E-AC20-E9AE-C07B497C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767" y="3830070"/>
            <a:ext cx="4389120" cy="254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aspberry Pi Sense HAT tutorial">
            <a:extLst>
              <a:ext uri="{FF2B5EF4-FFF2-40B4-BE49-F238E27FC236}">
                <a16:creationId xmlns:a16="http://schemas.microsoft.com/office/drawing/2014/main" id="{7A395FDB-D3EC-E1EE-9A7A-1E8B886B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767" y="3910925"/>
            <a:ext cx="4389120" cy="23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55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6CBDC-E0DC-33DD-AA51-F6D87EBE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004B2F-F57A-EFC4-2E9F-0BBC0AB55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014D45-637F-FF83-CDD6-28AFD4F6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69391D-9537-1969-F1DC-350BF9AE6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CB6D45-70C8-5431-295E-1615A2A34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9B1C8C-79B5-0EC9-CD77-75A00EEFB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1160CE-BC4A-F813-A2B7-3E5A5E421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18DFA5-5BFF-D49F-4814-FF288E675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C9A5321-0035-DD05-62EC-BEBBAABB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4E15AE-3463-788E-B307-87AC892F7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4F5439-31A6-1328-BECC-9B89D071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EFECAD-0929-D024-9B85-0A843F44F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AD2AB42-02E0-F8B2-8408-D37503E0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11" y="506844"/>
            <a:ext cx="10507075" cy="10269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ea typeface="+mj-lt"/>
                <a:cs typeface="+mj-lt"/>
              </a:rPr>
              <a:t>Network / Communication Layer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91C4AA-5BE2-54ED-25A6-91AB6B96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2" y="1713045"/>
            <a:ext cx="10719247" cy="460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Protocol: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 MQTT</a:t>
            </a:r>
          </a:p>
          <a:p>
            <a:r>
              <a:rPr lang="en-US" sz="2000" b="1">
                <a:solidFill>
                  <a:schemeClr val="tx2"/>
                </a:solidFill>
                <a:ea typeface="+mn-lt"/>
                <a:cs typeface="+mn-lt"/>
              </a:rPr>
              <a:t>Reasons: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Lightweight and efficient for small messages</a:t>
            </a:r>
            <a:endParaRPr lang="en-US" sz="2000">
              <a:solidFill>
                <a:schemeClr val="tx2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Publish–subscribe pattern, easy to scale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Very Low Power Consumption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Works Over Unstable Networks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Simple and Human-Readable Message Format</a:t>
            </a:r>
          </a:p>
          <a:p>
            <a:pPr marL="0" indent="0">
              <a:buNone/>
            </a:pPr>
            <a:endParaRPr lang="en-US" sz="2200" b="1">
              <a:solidFill>
                <a:schemeClr val="tx2"/>
              </a:solidFill>
            </a:endParaRPr>
          </a:p>
          <a:p>
            <a:pPr marL="514350" indent="-514350">
              <a:lnSpc>
                <a:spcPct val="100000"/>
              </a:lnSpc>
              <a:spcAft>
                <a:spcPts val="100"/>
              </a:spcAft>
              <a:buFont typeface="Courier New" panose="020B0604020202020204" pitchFamily="34" charset="0"/>
              <a:buChar char="o"/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B3931F-18B0-2747-53B3-CB4596F3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E1AE3-61E3-52BC-EDBA-B4012F28DF93}"/>
              </a:ext>
            </a:extLst>
          </p:cNvPr>
          <p:cNvSpPr txBox="1"/>
          <p:nvPr/>
        </p:nvSpPr>
        <p:spPr>
          <a:xfrm>
            <a:off x="3884008" y="5353873"/>
            <a:ext cx="609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800">
                <a:solidFill>
                  <a:srgbClr val="6AAB73"/>
                </a:solidFill>
                <a:effectLst/>
                <a:latin typeface="JetBrains Mono"/>
              </a:rPr>
              <a:t>http://192.168.137.22:8000</a:t>
            </a:r>
            <a:endParaRPr lang="en-IN" sz="180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92993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922</Words>
  <Application>Microsoft Macintosh PowerPoint</Application>
  <PresentationFormat>Widescreen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Courier New,monospace</vt:lpstr>
      <vt:lpstr>JetBrains Mono</vt:lpstr>
      <vt:lpstr>office theme</vt:lpstr>
      <vt:lpstr>An IIoT-based Smart Humidity Control System</vt:lpstr>
      <vt:lpstr>Contents</vt:lpstr>
      <vt:lpstr>Problem Statement</vt:lpstr>
      <vt:lpstr>Problem Overview &amp; Objectives</vt:lpstr>
      <vt:lpstr>Our Humidity Control System </vt:lpstr>
      <vt:lpstr>System Architecture Overview</vt:lpstr>
      <vt:lpstr>Data Flow Pipeline</vt:lpstr>
      <vt:lpstr>Physical Device Layer</vt:lpstr>
      <vt:lpstr>Network / Communication Layer</vt:lpstr>
      <vt:lpstr>Edge / Gateway Layer</vt:lpstr>
      <vt:lpstr>Cloud Platform Layer</vt:lpstr>
      <vt:lpstr>Application Layer</vt:lpstr>
      <vt:lpstr>Project File &amp; Module Structure</vt:lpstr>
      <vt:lpstr>Main Dashboard</vt:lpstr>
      <vt:lpstr>Data Logging</vt:lpstr>
      <vt:lpstr>Sensor Data Analysis</vt:lpstr>
      <vt:lpstr>Fan Control</vt:lpstr>
      <vt:lpstr>Demo</vt:lpstr>
      <vt:lpstr>Conclusion</vt:lpstr>
      <vt:lpstr>Challenges</vt:lpstr>
      <vt:lpstr>Future Extensions</vt:lpstr>
      <vt:lpstr>Thank you!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Pankaj Mishra (Student)</cp:lastModifiedBy>
  <cp:revision>1</cp:revision>
  <dcterms:created xsi:type="dcterms:W3CDTF">2025-11-27T05:14:11Z</dcterms:created>
  <dcterms:modified xsi:type="dcterms:W3CDTF">2025-12-06T04:24:17Z</dcterms:modified>
</cp:coreProperties>
</file>